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60" r:id="rId1"/>
  </p:sldMasterIdLst>
  <p:notesMasterIdLst>
    <p:notesMasterId r:id="rId77"/>
  </p:notesMasterIdLst>
  <p:sldIdLst>
    <p:sldId id="262" r:id="rId2"/>
    <p:sldId id="312" r:id="rId3"/>
    <p:sldId id="314" r:id="rId4"/>
    <p:sldId id="318" r:id="rId5"/>
    <p:sldId id="316" r:id="rId6"/>
    <p:sldId id="390" r:id="rId7"/>
    <p:sldId id="391" r:id="rId8"/>
    <p:sldId id="392" r:id="rId9"/>
    <p:sldId id="394" r:id="rId10"/>
    <p:sldId id="458" r:id="rId11"/>
    <p:sldId id="396" r:id="rId12"/>
    <p:sldId id="474" r:id="rId13"/>
    <p:sldId id="395" r:id="rId14"/>
    <p:sldId id="399" r:id="rId15"/>
    <p:sldId id="400" r:id="rId16"/>
    <p:sldId id="401" r:id="rId17"/>
    <p:sldId id="476" r:id="rId18"/>
    <p:sldId id="402" r:id="rId19"/>
    <p:sldId id="403" r:id="rId20"/>
    <p:sldId id="404" r:id="rId21"/>
    <p:sldId id="437" r:id="rId22"/>
    <p:sldId id="451" r:id="rId23"/>
    <p:sldId id="473" r:id="rId24"/>
    <p:sldId id="438" r:id="rId25"/>
    <p:sldId id="452" r:id="rId26"/>
    <p:sldId id="453" r:id="rId27"/>
    <p:sldId id="439" r:id="rId28"/>
    <p:sldId id="454" r:id="rId29"/>
    <p:sldId id="455" r:id="rId30"/>
    <p:sldId id="459" r:id="rId31"/>
    <p:sldId id="440" r:id="rId32"/>
    <p:sldId id="441" r:id="rId33"/>
    <p:sldId id="442" r:id="rId34"/>
    <p:sldId id="443" r:id="rId35"/>
    <p:sldId id="444" r:id="rId36"/>
    <p:sldId id="445" r:id="rId37"/>
    <p:sldId id="446" r:id="rId38"/>
    <p:sldId id="447" r:id="rId39"/>
    <p:sldId id="448" r:id="rId40"/>
    <p:sldId id="449" r:id="rId41"/>
    <p:sldId id="456" r:id="rId42"/>
    <p:sldId id="450" r:id="rId43"/>
    <p:sldId id="457" r:id="rId44"/>
    <p:sldId id="405" r:id="rId45"/>
    <p:sldId id="406" r:id="rId46"/>
    <p:sldId id="408" r:id="rId47"/>
    <p:sldId id="407" r:id="rId48"/>
    <p:sldId id="409" r:id="rId49"/>
    <p:sldId id="410" r:id="rId50"/>
    <p:sldId id="411" r:id="rId51"/>
    <p:sldId id="412" r:id="rId52"/>
    <p:sldId id="413" r:id="rId53"/>
    <p:sldId id="460" r:id="rId54"/>
    <p:sldId id="461" r:id="rId55"/>
    <p:sldId id="462" r:id="rId56"/>
    <p:sldId id="463" r:id="rId57"/>
    <p:sldId id="464" r:id="rId58"/>
    <p:sldId id="465" r:id="rId59"/>
    <p:sldId id="466" r:id="rId60"/>
    <p:sldId id="467" r:id="rId61"/>
    <p:sldId id="468" r:id="rId62"/>
    <p:sldId id="469" r:id="rId63"/>
    <p:sldId id="470" r:id="rId64"/>
    <p:sldId id="471" r:id="rId65"/>
    <p:sldId id="472" r:id="rId66"/>
    <p:sldId id="475" r:id="rId67"/>
    <p:sldId id="428" r:id="rId68"/>
    <p:sldId id="429" r:id="rId69"/>
    <p:sldId id="430" r:id="rId70"/>
    <p:sldId id="436" r:id="rId71"/>
    <p:sldId id="431" r:id="rId72"/>
    <p:sldId id="432" r:id="rId73"/>
    <p:sldId id="433" r:id="rId74"/>
    <p:sldId id="434" r:id="rId75"/>
    <p:sldId id="435" r:id="rId76"/>
  </p:sldIdLst>
  <p:sldSz cx="12192000" cy="6858000"/>
  <p:notesSz cx="6858000" cy="9144000"/>
  <p:embeddedFontLst>
    <p:embeddedFont>
      <p:font typeface="方正粗宋简体" panose="02010600030101010101" charset="-122"/>
      <p:regular r:id="rId78"/>
    </p:embeddedFont>
    <p:embeddedFont>
      <p:font typeface="Arial Black" panose="020B0A04020102020204" pitchFamily="34" charset="0"/>
      <p:bold r:id="rId79"/>
    </p:embeddedFont>
    <p:embeddedFont>
      <p:font typeface="Arial Unicode MS" panose="020B0604020202020204" pitchFamily="34" charset="-122"/>
      <p:regular r:id="rId80"/>
    </p:embeddedFont>
    <p:embeddedFont>
      <p:font typeface="Calibri" panose="020F0502020204030204" pitchFamily="34" charset="0"/>
      <p:regular r:id="rId81"/>
      <p:bold r:id="rId82"/>
      <p:italic r:id="rId83"/>
      <p:boldItalic r:id="rId84"/>
    </p:embeddedFont>
    <p:embeddedFont>
      <p:font typeface="Calibri Light" panose="020F0302020204030204" pitchFamily="34" charset="0"/>
      <p:regular r:id="rId85"/>
      <p:italic r:id="rId86"/>
    </p:embeddedFont>
    <p:embeddedFont>
      <p:font typeface="黑体" panose="02010609060101010101" pitchFamily="49" charset="-122"/>
      <p:regular r:id="rId87"/>
    </p:embeddedFont>
    <p:embeddedFont>
      <p:font typeface="微软雅黑" panose="020B0503020204020204" pitchFamily="34" charset="-122"/>
      <p:regular r:id="rId88"/>
      <p:bold r:id="rId89"/>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784A5"/>
    <a:srgbClr val="31B5D6"/>
    <a:srgbClr val="3DA2CB"/>
    <a:srgbClr val="DBAA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473" autoAdjust="0"/>
    <p:restoredTop sz="94660"/>
  </p:normalViewPr>
  <p:slideViewPr>
    <p:cSldViewPr snapToGrid="0">
      <p:cViewPr varScale="1">
        <p:scale>
          <a:sx n="68" d="100"/>
          <a:sy n="68" d="100"/>
        </p:scale>
        <p:origin x="798" y="5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7.fntdata"/><Relationship Id="rId89" Type="http://schemas.openxmlformats.org/officeDocument/2006/relationships/font" Target="fonts/font12.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font" Target="fonts/font2.fntdata"/><Relationship Id="rId5" Type="http://schemas.openxmlformats.org/officeDocument/2006/relationships/slide" Target="slides/slide4.xml"/><Relationship Id="rId90" Type="http://schemas.openxmlformats.org/officeDocument/2006/relationships/presProps" Target="pres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font" Target="fonts/font3.fntdata"/><Relationship Id="rId85" Type="http://schemas.openxmlformats.org/officeDocument/2006/relationships/font" Target="fonts/font8.fntdata"/><Relationship Id="rId93"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font" Target="fonts/font6.fntdata"/><Relationship Id="rId88" Type="http://schemas.openxmlformats.org/officeDocument/2006/relationships/font" Target="fonts/font11.fntdata"/><Relationship Id="rId9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font" Target="fonts/font1.fntdata"/><Relationship Id="rId81" Type="http://schemas.openxmlformats.org/officeDocument/2006/relationships/font" Target="fonts/font4.fntdata"/><Relationship Id="rId86"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heme" Target="theme/theme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10.fntdata"/><Relationship Id="rId61" Type="http://schemas.openxmlformats.org/officeDocument/2006/relationships/slide" Target="slides/slide60.xml"/><Relationship Id="rId82" Type="http://schemas.openxmlformats.org/officeDocument/2006/relationships/font" Target="fonts/font5.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B82EDC0-28C3-4FE7-9893-B4115506E30C}" type="doc">
      <dgm:prSet loTypeId="urn:microsoft.com/office/officeart/2005/8/layout/vList5" loCatId="list" qsTypeId="urn:microsoft.com/office/officeart/2005/8/quickstyle/simple4" qsCatId="simple" csTypeId="urn:microsoft.com/office/officeart/2005/8/colors/accent1_5" csCatId="accent1" phldr="1"/>
      <dgm:spPr/>
      <dgm:t>
        <a:bodyPr/>
        <a:lstStyle/>
        <a:p>
          <a:endParaRPr lang="zh-CN" altLang="en-US"/>
        </a:p>
      </dgm:t>
    </dgm:pt>
    <dgm:pt modelId="{0D7B64AF-E89E-4F47-93DF-875AC7EA9F80}">
      <dgm:prSet phldrT="[文本]" custT="1"/>
      <dgm:spPr/>
      <dgm:t>
        <a:bodyPr/>
        <a:lstStyle/>
        <a:p>
          <a:r>
            <a:rPr lang="zh-CN" altLang="en-US" sz="2000" kern="1200" dirty="0"/>
            <a:t>正文具有分块保存的特性。网页会出现</a:t>
          </a:r>
          <a:r>
            <a:rPr lang="en-US" altLang="zh-CN" sz="2000" kern="1200" dirty="0"/>
            <a:t>3</a:t>
          </a:r>
          <a:r>
            <a:rPr lang="zh-CN" altLang="en-US" sz="2000" kern="1200" dirty="0"/>
            <a:t>种类型的文本块。</a:t>
          </a:r>
          <a:r>
            <a:rPr lang="zh-CN" altLang="en-US" sz="2000" kern="1200" dirty="0">
              <a:solidFill>
                <a:srgbClr val="FF0000"/>
              </a:solidFill>
            </a:rPr>
            <a:t>主题型文本块</a:t>
          </a:r>
          <a:r>
            <a:rPr lang="zh-CN" altLang="en-US" sz="2000" kern="1200" dirty="0"/>
            <a:t>：主题型文本块是大段文字的文本块，如：“</a:t>
          </a:r>
          <a:r>
            <a:rPr lang="en-US" altLang="en-US" sz="2000" kern="1200" dirty="0"/>
            <a:t>&lt;TD&gt;</a:t>
          </a:r>
          <a:r>
            <a:rPr lang="zh-CN" altLang="en-US" sz="2000" kern="1200" dirty="0"/>
            <a:t>第</a:t>
          </a:r>
          <a:r>
            <a:rPr lang="en-US" altLang="en-US" sz="2000" kern="1200" dirty="0"/>
            <a:t>1</a:t>
          </a:r>
          <a:r>
            <a:rPr lang="zh-CN" altLang="en-US" sz="2000" kern="1200" dirty="0"/>
            <a:t>章</a:t>
          </a:r>
          <a:r>
            <a:rPr lang="en-US" altLang="en-US" sz="2000" kern="1200" dirty="0"/>
            <a:t>&lt;/TD&gt;”</a:t>
          </a:r>
          <a:r>
            <a:rPr lang="zh-CN" altLang="en-US" sz="2000" kern="1200" dirty="0">
              <a:solidFill>
                <a:srgbClr val="FF0000"/>
              </a:solidFill>
            </a:rPr>
            <a:t>目录型文本块</a:t>
          </a:r>
          <a:r>
            <a:rPr lang="zh-CN" altLang="en-US" sz="2000" kern="1200" dirty="0"/>
            <a:t>：是描述链接的文本块，如：“</a:t>
          </a:r>
          <a:r>
            <a:rPr lang="en-US" altLang="en-US" sz="2000" kern="1200" dirty="0"/>
            <a:t>&lt;a </a:t>
          </a:r>
          <a:r>
            <a:rPr lang="en-US" altLang="en-US" sz="2000" kern="1200" dirty="0" err="1"/>
            <a:t>href</a:t>
          </a:r>
          <a:r>
            <a:rPr lang="en-US" altLang="en-US" sz="2000" kern="1200" dirty="0"/>
            <a:t>=” ”&gt;</a:t>
          </a:r>
          <a:r>
            <a:rPr lang="zh-CN" altLang="en-US" sz="2000" kern="1200" dirty="0"/>
            <a:t>第</a:t>
          </a:r>
          <a:r>
            <a:rPr lang="en-US" altLang="en-US" sz="2000" kern="1200" dirty="0"/>
            <a:t>1</a:t>
          </a:r>
          <a:r>
            <a:rPr lang="zh-CN" altLang="en-US" sz="2000" kern="1200" dirty="0"/>
            <a:t>章</a:t>
          </a:r>
          <a:r>
            <a:rPr lang="en-US" altLang="en-US" sz="2000" kern="1200" dirty="0"/>
            <a:t>&lt;/a&gt;”</a:t>
          </a:r>
          <a:r>
            <a:rPr lang="zh-CN" altLang="en-US" sz="2000" kern="1200" dirty="0"/>
            <a:t>。</a:t>
          </a:r>
          <a:r>
            <a:rPr lang="zh-CN" altLang="en-US" sz="2000" kern="1200" dirty="0">
              <a:solidFill>
                <a:srgbClr val="FF0000"/>
              </a:solidFill>
            </a:rPr>
            <a:t>图片型文本块</a:t>
          </a:r>
          <a:r>
            <a:rPr lang="zh-CN" altLang="en-US" sz="2000" kern="1200" dirty="0"/>
            <a:t>：是描述图片的文本块，如：“</a:t>
          </a:r>
          <a:r>
            <a:rPr lang="en-US" altLang="en-US" sz="2000" kern="1200" dirty="0"/>
            <a:t>&lt;</a:t>
          </a:r>
          <a:r>
            <a:rPr lang="en-US" altLang="en-US" sz="2000" kern="1200" dirty="0" err="1"/>
            <a:t>img</a:t>
          </a:r>
          <a:r>
            <a:rPr lang="en-US" altLang="en-US" sz="2000" kern="1200" dirty="0"/>
            <a:t> </a:t>
          </a:r>
          <a:r>
            <a:rPr lang="en-US" altLang="en-US" sz="2000" kern="1200" dirty="0" err="1"/>
            <a:t>src</a:t>
          </a:r>
          <a:r>
            <a:rPr lang="en-US" altLang="en-US" sz="2000" kern="1200" dirty="0"/>
            <a:t>=” ”&gt;</a:t>
          </a:r>
          <a:r>
            <a:rPr lang="zh-CN" altLang="en-US" sz="2000" kern="1200" dirty="0"/>
            <a:t>第</a:t>
          </a:r>
          <a:r>
            <a:rPr lang="en-US" altLang="en-US" sz="2000" kern="1200" dirty="0"/>
            <a:t>1</a:t>
          </a:r>
          <a:r>
            <a:rPr lang="zh-CN" altLang="en-US" sz="2000" kern="1200" dirty="0"/>
            <a:t>章</a:t>
          </a:r>
          <a:r>
            <a:rPr lang="en-US" altLang="en-US" sz="2000" kern="1200" dirty="0"/>
            <a:t>&lt;/</a:t>
          </a:r>
          <a:r>
            <a:rPr lang="en-US" altLang="en-US" sz="2000" kern="1200" dirty="0" err="1"/>
            <a:t>img</a:t>
          </a:r>
          <a:r>
            <a:rPr lang="en-US" altLang="en-US" sz="2000" kern="1200" dirty="0"/>
            <a:t>&gt;”</a:t>
          </a:r>
          <a:endParaRPr lang="zh-CN" altLang="en-US" sz="2000" kern="1200" dirty="0">
            <a:solidFill>
              <a:schemeClr val="tx1">
                <a:lumMod val="65000"/>
                <a:lumOff val="35000"/>
              </a:schemeClr>
            </a:solidFill>
            <a:latin typeface="微软雅黑" pitchFamily="34" charset="-122"/>
            <a:ea typeface="微软雅黑" pitchFamily="34" charset="-122"/>
            <a:cs typeface="+mn-cs"/>
          </a:endParaRPr>
        </a:p>
      </dgm:t>
    </dgm:pt>
    <dgm:pt modelId="{408B7941-512D-4F86-AD27-749BF2A690AD}" type="parTrans" cxnId="{4C9CCEF2-01E0-4C0D-9F49-97C4E60277EF}">
      <dgm:prSet/>
      <dgm:spPr/>
      <dgm:t>
        <a:bodyPr/>
        <a:lstStyle/>
        <a:p>
          <a:endParaRPr lang="zh-CN" altLang="en-US">
            <a:solidFill>
              <a:schemeClr val="tx1"/>
            </a:solidFill>
            <a:latin typeface="微软雅黑" panose="020B0503020204020204" pitchFamily="34" charset="-122"/>
            <a:ea typeface="华康俪金黑W8(P)"/>
          </a:endParaRPr>
        </a:p>
      </dgm:t>
    </dgm:pt>
    <dgm:pt modelId="{A9C35514-23AE-45F2-802C-53551939B0A1}" type="sibTrans" cxnId="{4C9CCEF2-01E0-4C0D-9F49-97C4E60277EF}">
      <dgm:prSet/>
      <dgm:spPr/>
      <dgm:t>
        <a:bodyPr/>
        <a:lstStyle/>
        <a:p>
          <a:endParaRPr lang="zh-CN" altLang="en-US">
            <a:solidFill>
              <a:schemeClr val="tx1"/>
            </a:solidFill>
            <a:latin typeface="微软雅黑" panose="020B0503020204020204" pitchFamily="34" charset="-122"/>
            <a:ea typeface="华康俪金黑W8(P)"/>
          </a:endParaRPr>
        </a:p>
      </dgm:t>
    </dgm:pt>
    <dgm:pt modelId="{E7B058C8-9F24-4425-9245-540C959E25B2}">
      <dgm:prSet phldrT="[文本]" custT="1"/>
      <dgm:spPr/>
      <dgm:t>
        <a:bodyPr/>
        <a:lstStyle/>
        <a:p>
          <a:r>
            <a:rPr lang="zh-CN" altLang="en-US" sz="2800" dirty="0"/>
            <a:t>投票算法</a:t>
          </a:r>
          <a:endParaRPr lang="zh-CN" altLang="en-US" sz="2800" dirty="0">
            <a:latin typeface="微软雅黑" panose="020B0503020204020204" pitchFamily="34" charset="-122"/>
            <a:ea typeface="Arial Unicode MS" panose="020B0604020202020204" pitchFamily="34" charset="-122"/>
          </a:endParaRPr>
        </a:p>
      </dgm:t>
    </dgm:pt>
    <dgm:pt modelId="{C930D84C-0E90-4901-8249-526B90587C3A}" type="parTrans" cxnId="{ACCD2F28-22F2-44D6-AE16-5A29EDD7F34D}">
      <dgm:prSet/>
      <dgm:spPr/>
      <dgm:t>
        <a:bodyPr/>
        <a:lstStyle/>
        <a:p>
          <a:endParaRPr lang="zh-CN" altLang="en-US">
            <a:solidFill>
              <a:schemeClr val="tx1"/>
            </a:solidFill>
            <a:latin typeface="微软雅黑" panose="020B0503020204020204" pitchFamily="34" charset="-122"/>
            <a:ea typeface="华康俪金黑W8(P)"/>
          </a:endParaRPr>
        </a:p>
      </dgm:t>
    </dgm:pt>
    <dgm:pt modelId="{C1CB44BA-B18A-4102-8277-02BDC5534532}" type="sibTrans" cxnId="{ACCD2F28-22F2-44D6-AE16-5A29EDD7F34D}">
      <dgm:prSet/>
      <dgm:spPr/>
      <dgm:t>
        <a:bodyPr/>
        <a:lstStyle/>
        <a:p>
          <a:endParaRPr lang="zh-CN" altLang="en-US">
            <a:solidFill>
              <a:schemeClr val="tx1"/>
            </a:solidFill>
            <a:latin typeface="微软雅黑" panose="020B0503020204020204" pitchFamily="34" charset="-122"/>
            <a:ea typeface="华康俪金黑W8(P)"/>
          </a:endParaRPr>
        </a:p>
      </dgm:t>
    </dgm:pt>
    <dgm:pt modelId="{2592691F-9E79-4BC0-87E5-69D7D698006D}">
      <dgm:prSet phldrT="[文本]" custT="1"/>
      <dgm:spPr/>
      <dgm:t>
        <a:bodyPr/>
        <a:lstStyle/>
        <a:p>
          <a:r>
            <a:rPr lang="zh-CN" altLang="en-US" sz="2000" kern="1200" dirty="0">
              <a:solidFill>
                <a:schemeClr val="tx1">
                  <a:lumMod val="65000"/>
                  <a:lumOff val="35000"/>
                </a:schemeClr>
              </a:solidFill>
              <a:latin typeface="微软雅黑" pitchFamily="34" charset="-122"/>
              <a:ea typeface="微软雅黑" pitchFamily="34" charset="-122"/>
              <a:cs typeface="+mn-cs"/>
            </a:rPr>
            <a:t>打分之后的工作就是将一个个文本块组织成一个正文。深度优先遍历</a:t>
          </a:r>
          <a:r>
            <a:rPr lang="en-US" altLang="en-US" sz="2000" kern="1200" dirty="0">
              <a:solidFill>
                <a:schemeClr val="tx1">
                  <a:lumMod val="65000"/>
                  <a:lumOff val="35000"/>
                </a:schemeClr>
              </a:solidFill>
              <a:latin typeface="微软雅黑" pitchFamily="34" charset="-122"/>
              <a:ea typeface="微软雅黑" pitchFamily="34" charset="-122"/>
              <a:cs typeface="+mn-cs"/>
            </a:rPr>
            <a:t>DOM</a:t>
          </a:r>
          <a:r>
            <a:rPr lang="zh-CN" altLang="en-US" sz="2000" kern="1200" dirty="0">
              <a:solidFill>
                <a:schemeClr val="tx1">
                  <a:lumMod val="65000"/>
                  <a:lumOff val="35000"/>
                </a:schemeClr>
              </a:solidFill>
              <a:latin typeface="微软雅黑" pitchFamily="34" charset="-122"/>
              <a:ea typeface="微软雅黑" pitchFamily="34" charset="-122"/>
              <a:cs typeface="+mn-cs"/>
            </a:rPr>
            <a:t>树并依次记录主题类型的文本块，即可得到该网页的正文</a:t>
          </a:r>
        </a:p>
      </dgm:t>
    </dgm:pt>
    <dgm:pt modelId="{C0845D3B-5494-47F6-927D-C8582491F5CA}" type="parTrans" cxnId="{E8B28251-E2BD-46B1-B26C-1CC275AB2F85}">
      <dgm:prSet/>
      <dgm:spPr/>
      <dgm:t>
        <a:bodyPr/>
        <a:lstStyle/>
        <a:p>
          <a:endParaRPr lang="zh-CN" altLang="en-US">
            <a:solidFill>
              <a:schemeClr val="tx1"/>
            </a:solidFill>
            <a:latin typeface="微软雅黑" panose="020B0503020204020204" pitchFamily="34" charset="-122"/>
            <a:ea typeface="华康俪金黑W8(P)"/>
          </a:endParaRPr>
        </a:p>
      </dgm:t>
    </dgm:pt>
    <dgm:pt modelId="{0FA4D93A-AD3F-4434-AA55-CEB49328E211}" type="sibTrans" cxnId="{E8B28251-E2BD-46B1-B26C-1CC275AB2F85}">
      <dgm:prSet/>
      <dgm:spPr/>
      <dgm:t>
        <a:bodyPr/>
        <a:lstStyle/>
        <a:p>
          <a:endParaRPr lang="zh-CN" altLang="en-US">
            <a:solidFill>
              <a:schemeClr val="tx1"/>
            </a:solidFill>
            <a:latin typeface="微软雅黑" panose="020B0503020204020204" pitchFamily="34" charset="-122"/>
            <a:ea typeface="华康俪金黑W8(P)"/>
          </a:endParaRPr>
        </a:p>
      </dgm:t>
    </dgm:pt>
    <dgm:pt modelId="{9045D98D-C66A-48E7-A245-35B5957A7399}">
      <dgm:prSet phldrT="[文本]" custT="1"/>
      <dgm:spPr/>
      <dgm:t>
        <a:bodyPr/>
        <a:lstStyle/>
        <a:p>
          <a:r>
            <a:rPr lang="zh-CN" altLang="en-US" sz="2800" dirty="0"/>
            <a:t>提取正文</a:t>
          </a:r>
          <a:endParaRPr lang="zh-CN" altLang="en-US" sz="2800" dirty="0">
            <a:latin typeface="微软雅黑" panose="020B0503020204020204" pitchFamily="34" charset="-122"/>
            <a:ea typeface="Arial Unicode MS" panose="020B0604020202020204" pitchFamily="34" charset="-122"/>
          </a:endParaRPr>
        </a:p>
      </dgm:t>
    </dgm:pt>
    <dgm:pt modelId="{7B01EB5F-D381-47EE-A0D6-7EA31871E775}" type="parTrans" cxnId="{23276639-2DC3-442C-8B7D-748EB1AD5582}">
      <dgm:prSet/>
      <dgm:spPr/>
      <dgm:t>
        <a:bodyPr/>
        <a:lstStyle/>
        <a:p>
          <a:endParaRPr lang="zh-CN" altLang="en-US">
            <a:solidFill>
              <a:schemeClr val="tx1"/>
            </a:solidFill>
            <a:latin typeface="微软雅黑" panose="020B0503020204020204" pitchFamily="34" charset="-122"/>
            <a:ea typeface="华康俪金黑W8(P)"/>
          </a:endParaRPr>
        </a:p>
      </dgm:t>
    </dgm:pt>
    <dgm:pt modelId="{74FC76FF-A29E-4DFE-8C92-6E52071A2043}" type="sibTrans" cxnId="{23276639-2DC3-442C-8B7D-748EB1AD5582}">
      <dgm:prSet/>
      <dgm:spPr/>
      <dgm:t>
        <a:bodyPr/>
        <a:lstStyle/>
        <a:p>
          <a:endParaRPr lang="zh-CN" altLang="en-US">
            <a:solidFill>
              <a:schemeClr val="tx1"/>
            </a:solidFill>
            <a:latin typeface="微软雅黑" panose="020B0503020204020204" pitchFamily="34" charset="-122"/>
            <a:ea typeface="华康俪金黑W8(P)"/>
          </a:endParaRPr>
        </a:p>
      </dgm:t>
    </dgm:pt>
    <dgm:pt modelId="{22B677B6-3E43-4154-B276-2F0542B27522}">
      <dgm:prSet custT="1"/>
      <dgm:spPr/>
      <dgm:t>
        <a:bodyPr/>
        <a:lstStyle/>
        <a:p>
          <a:r>
            <a:rPr lang="zh-CN" altLang="en-US" sz="2000" kern="1200" dirty="0">
              <a:solidFill>
                <a:schemeClr val="tx1">
                  <a:lumMod val="65000"/>
                  <a:lumOff val="35000"/>
                </a:schemeClr>
              </a:solidFill>
              <a:latin typeface="微软雅黑" pitchFamily="34" charset="-122"/>
              <a:ea typeface="微软雅黑" pitchFamily="34" charset="-122"/>
              <a:cs typeface="+mn-cs"/>
            </a:rPr>
            <a:t>目录型文本块和图片型文本块相对容易被区分；而主题型文本块中可能包含广告等其他内容，必须与正文相区别。判断哪个文本块是正文采用”投票算法” 。过程是：首先定义一系列规则，然后通过这些规则为每一个文本块打分。得分最高的被认是正文的可能性足够大</a:t>
          </a:r>
        </a:p>
      </dgm:t>
    </dgm:pt>
    <dgm:pt modelId="{C66618F6-CDF1-4D85-B7FD-0943F4E529C4}" type="parTrans" cxnId="{07F729FE-C9BB-4789-9F88-9C20DAA478A1}">
      <dgm:prSet/>
      <dgm:spPr/>
      <dgm:t>
        <a:bodyPr/>
        <a:lstStyle/>
        <a:p>
          <a:endParaRPr lang="zh-CN" altLang="en-US">
            <a:solidFill>
              <a:schemeClr val="tx1"/>
            </a:solidFill>
            <a:latin typeface="微软雅黑" panose="020B0503020204020204" pitchFamily="34" charset="-122"/>
            <a:ea typeface="华康俪金黑W8(P)"/>
          </a:endParaRPr>
        </a:p>
      </dgm:t>
    </dgm:pt>
    <dgm:pt modelId="{AA5B8F94-81EA-4C94-90D0-B7F8BB2995D5}" type="sibTrans" cxnId="{07F729FE-C9BB-4789-9F88-9C20DAA478A1}">
      <dgm:prSet/>
      <dgm:spPr/>
      <dgm:t>
        <a:bodyPr/>
        <a:lstStyle/>
        <a:p>
          <a:endParaRPr lang="zh-CN" altLang="en-US">
            <a:solidFill>
              <a:schemeClr val="tx1"/>
            </a:solidFill>
            <a:latin typeface="微软雅黑" panose="020B0503020204020204" pitchFamily="34" charset="-122"/>
            <a:ea typeface="华康俪金黑W8(P)"/>
          </a:endParaRPr>
        </a:p>
      </dgm:t>
    </dgm:pt>
    <dgm:pt modelId="{8164C08B-7FEA-49D1-8EDB-A34D4A5AE13A}">
      <dgm:prSet phldrT="[文本]" custT="1"/>
      <dgm:spPr/>
      <dgm:t>
        <a:bodyPr/>
        <a:lstStyle/>
        <a:p>
          <a:r>
            <a:rPr lang="zh-CN" altLang="en-US" sz="2800" kern="1200" dirty="0">
              <a:solidFill>
                <a:prstClr val="white"/>
              </a:solidFill>
              <a:latin typeface="Calibri"/>
              <a:ea typeface="宋体" panose="02010600030101010101" pitchFamily="2" charset="-122"/>
              <a:cs typeface="+mn-cs"/>
            </a:rPr>
            <a:t>正文分块</a:t>
          </a:r>
        </a:p>
      </dgm:t>
    </dgm:pt>
    <dgm:pt modelId="{4E35E266-2D6C-496B-BD37-903EA4C5BA82}" type="sibTrans" cxnId="{4A1FEBDE-DA7A-4D53-9D66-9319811ED352}">
      <dgm:prSet/>
      <dgm:spPr/>
      <dgm:t>
        <a:bodyPr/>
        <a:lstStyle/>
        <a:p>
          <a:endParaRPr lang="zh-CN" altLang="en-US">
            <a:solidFill>
              <a:schemeClr val="tx1"/>
            </a:solidFill>
            <a:latin typeface="微软雅黑" panose="020B0503020204020204" pitchFamily="34" charset="-122"/>
            <a:ea typeface="华康俪金黑W8(P)"/>
          </a:endParaRPr>
        </a:p>
      </dgm:t>
    </dgm:pt>
    <dgm:pt modelId="{4EB2FA3F-42A2-448C-B44D-49C48D464BE5}" type="parTrans" cxnId="{4A1FEBDE-DA7A-4D53-9D66-9319811ED352}">
      <dgm:prSet/>
      <dgm:spPr/>
      <dgm:t>
        <a:bodyPr/>
        <a:lstStyle/>
        <a:p>
          <a:endParaRPr lang="zh-CN" altLang="en-US">
            <a:solidFill>
              <a:schemeClr val="tx1"/>
            </a:solidFill>
            <a:latin typeface="微软雅黑" panose="020B0503020204020204" pitchFamily="34" charset="-122"/>
            <a:ea typeface="华康俪金黑W8(P)"/>
          </a:endParaRPr>
        </a:p>
      </dgm:t>
    </dgm:pt>
    <dgm:pt modelId="{1AF1258D-7D71-462E-899A-895332038374}" type="pres">
      <dgm:prSet presAssocID="{7B82EDC0-28C3-4FE7-9893-B4115506E30C}" presName="Name0" presStyleCnt="0">
        <dgm:presLayoutVars>
          <dgm:dir/>
          <dgm:animLvl val="lvl"/>
          <dgm:resizeHandles val="exact"/>
        </dgm:presLayoutVars>
      </dgm:prSet>
      <dgm:spPr/>
    </dgm:pt>
    <dgm:pt modelId="{464B684D-6A54-4966-A942-B64EFDFA3F3A}" type="pres">
      <dgm:prSet presAssocID="{8164C08B-7FEA-49D1-8EDB-A34D4A5AE13A}" presName="linNode" presStyleCnt="0"/>
      <dgm:spPr/>
    </dgm:pt>
    <dgm:pt modelId="{F4149E3D-D159-4E8D-9645-4C34100CAD08}" type="pres">
      <dgm:prSet presAssocID="{8164C08B-7FEA-49D1-8EDB-A34D4A5AE13A}" presName="parentText" presStyleLbl="node1" presStyleIdx="0" presStyleCnt="3" custScaleX="60862" custLinFactNeighborX="-11092">
        <dgm:presLayoutVars>
          <dgm:chMax val="1"/>
          <dgm:bulletEnabled val="1"/>
        </dgm:presLayoutVars>
      </dgm:prSet>
      <dgm:spPr/>
    </dgm:pt>
    <dgm:pt modelId="{5E312260-BB8C-4259-9A9A-07FD49D660DE}" type="pres">
      <dgm:prSet presAssocID="{8164C08B-7FEA-49D1-8EDB-A34D4A5AE13A}" presName="descendantText" presStyleLbl="alignAccFollowNode1" presStyleIdx="0" presStyleCnt="3" custScaleX="119090" custScaleY="172950">
        <dgm:presLayoutVars>
          <dgm:bulletEnabled val="1"/>
        </dgm:presLayoutVars>
      </dgm:prSet>
      <dgm:spPr/>
    </dgm:pt>
    <dgm:pt modelId="{B15E52DD-BF95-48EF-83BF-64D9AE8A1181}" type="pres">
      <dgm:prSet presAssocID="{4E35E266-2D6C-496B-BD37-903EA4C5BA82}" presName="sp" presStyleCnt="0"/>
      <dgm:spPr/>
    </dgm:pt>
    <dgm:pt modelId="{561821EA-E295-47E4-A7EF-0FAE72E8F842}" type="pres">
      <dgm:prSet presAssocID="{E7B058C8-9F24-4425-9245-540C959E25B2}" presName="linNode" presStyleCnt="0"/>
      <dgm:spPr/>
    </dgm:pt>
    <dgm:pt modelId="{988D9766-81DD-42EA-8025-F35CE451537D}" type="pres">
      <dgm:prSet presAssocID="{E7B058C8-9F24-4425-9245-540C959E25B2}" presName="parentText" presStyleLbl="node1" presStyleIdx="1" presStyleCnt="3" custScaleX="61289" custLinFactNeighborX="-11092">
        <dgm:presLayoutVars>
          <dgm:chMax val="1"/>
          <dgm:bulletEnabled val="1"/>
        </dgm:presLayoutVars>
      </dgm:prSet>
      <dgm:spPr/>
    </dgm:pt>
    <dgm:pt modelId="{C36456F2-C104-49EC-A4F4-9E741C50E57D}" type="pres">
      <dgm:prSet presAssocID="{E7B058C8-9F24-4425-9245-540C959E25B2}" presName="descendantText" presStyleLbl="alignAccFollowNode1" presStyleIdx="1" presStyleCnt="3" custScaleX="119940" custScaleY="172071" custLinFactNeighborX="1631" custLinFactNeighborY="14430">
        <dgm:presLayoutVars>
          <dgm:bulletEnabled val="1"/>
        </dgm:presLayoutVars>
      </dgm:prSet>
      <dgm:spPr/>
    </dgm:pt>
    <dgm:pt modelId="{84D8518D-A12B-4BCA-84D3-1E1FB4A6F4BC}" type="pres">
      <dgm:prSet presAssocID="{C1CB44BA-B18A-4102-8277-02BDC5534532}" presName="sp" presStyleCnt="0"/>
      <dgm:spPr/>
    </dgm:pt>
    <dgm:pt modelId="{2D02B444-8067-4F2B-BE1C-FB30DFA33E38}" type="pres">
      <dgm:prSet presAssocID="{9045D98D-C66A-48E7-A245-35B5957A7399}" presName="linNode" presStyleCnt="0"/>
      <dgm:spPr/>
    </dgm:pt>
    <dgm:pt modelId="{D516C599-DE5A-42A2-88A9-704EB00499F1}" type="pres">
      <dgm:prSet presAssocID="{9045D98D-C66A-48E7-A245-35B5957A7399}" presName="parentText" presStyleLbl="node1" presStyleIdx="2" presStyleCnt="3" custScaleX="60539" custLinFactNeighborX="-12004">
        <dgm:presLayoutVars>
          <dgm:chMax val="1"/>
          <dgm:bulletEnabled val="1"/>
        </dgm:presLayoutVars>
      </dgm:prSet>
      <dgm:spPr/>
    </dgm:pt>
    <dgm:pt modelId="{B384A40A-3548-4A73-A19D-621C79A2EA79}" type="pres">
      <dgm:prSet presAssocID="{9045D98D-C66A-48E7-A245-35B5957A7399}" presName="descendantText" presStyleLbl="alignAccFollowNode1" presStyleIdx="2" presStyleCnt="3" custScaleX="119365" custLinFactNeighborX="6575" custLinFactNeighborY="2294">
        <dgm:presLayoutVars>
          <dgm:bulletEnabled val="1"/>
        </dgm:presLayoutVars>
      </dgm:prSet>
      <dgm:spPr/>
    </dgm:pt>
  </dgm:ptLst>
  <dgm:cxnLst>
    <dgm:cxn modelId="{01BF7222-414E-42D9-8476-3C1983957F1B}" type="presOf" srcId="{2592691F-9E79-4BC0-87E5-69D7D698006D}" destId="{B384A40A-3548-4A73-A19D-621C79A2EA79}" srcOrd="0" destOrd="0" presId="urn:microsoft.com/office/officeart/2005/8/layout/vList5"/>
    <dgm:cxn modelId="{ACCD2F28-22F2-44D6-AE16-5A29EDD7F34D}" srcId="{7B82EDC0-28C3-4FE7-9893-B4115506E30C}" destId="{E7B058C8-9F24-4425-9245-540C959E25B2}" srcOrd="1" destOrd="0" parTransId="{C930D84C-0E90-4901-8249-526B90587C3A}" sibTransId="{C1CB44BA-B18A-4102-8277-02BDC5534532}"/>
    <dgm:cxn modelId="{23276639-2DC3-442C-8B7D-748EB1AD5582}" srcId="{7B82EDC0-28C3-4FE7-9893-B4115506E30C}" destId="{9045D98D-C66A-48E7-A245-35B5957A7399}" srcOrd="2" destOrd="0" parTransId="{7B01EB5F-D381-47EE-A0D6-7EA31871E775}" sibTransId="{74FC76FF-A29E-4DFE-8C92-6E52071A2043}"/>
    <dgm:cxn modelId="{2CAA2066-355A-4B32-9F66-00247366E2DB}" type="presOf" srcId="{22B677B6-3E43-4154-B276-2F0542B27522}" destId="{C36456F2-C104-49EC-A4F4-9E741C50E57D}" srcOrd="0" destOrd="0" presId="urn:microsoft.com/office/officeart/2005/8/layout/vList5"/>
    <dgm:cxn modelId="{DD6A4349-5DC7-409C-85D0-664B87FF2799}" type="presOf" srcId="{0D7B64AF-E89E-4F47-93DF-875AC7EA9F80}" destId="{5E312260-BB8C-4259-9A9A-07FD49D660DE}" srcOrd="0" destOrd="0" presId="urn:microsoft.com/office/officeart/2005/8/layout/vList5"/>
    <dgm:cxn modelId="{E8B28251-E2BD-46B1-B26C-1CC275AB2F85}" srcId="{9045D98D-C66A-48E7-A245-35B5957A7399}" destId="{2592691F-9E79-4BC0-87E5-69D7D698006D}" srcOrd="0" destOrd="0" parTransId="{C0845D3B-5494-47F6-927D-C8582491F5CA}" sibTransId="{0FA4D93A-AD3F-4434-AA55-CEB49328E211}"/>
    <dgm:cxn modelId="{3C3BFABE-BE58-4902-A7E8-E19A025C4091}" type="presOf" srcId="{7B82EDC0-28C3-4FE7-9893-B4115506E30C}" destId="{1AF1258D-7D71-462E-899A-895332038374}" srcOrd="0" destOrd="0" presId="urn:microsoft.com/office/officeart/2005/8/layout/vList5"/>
    <dgm:cxn modelId="{8D5C0AD3-7072-4F4F-9EDA-D8391CC395B7}" type="presOf" srcId="{9045D98D-C66A-48E7-A245-35B5957A7399}" destId="{D516C599-DE5A-42A2-88A9-704EB00499F1}" srcOrd="0" destOrd="0" presId="urn:microsoft.com/office/officeart/2005/8/layout/vList5"/>
    <dgm:cxn modelId="{4A1FEBDE-DA7A-4D53-9D66-9319811ED352}" srcId="{7B82EDC0-28C3-4FE7-9893-B4115506E30C}" destId="{8164C08B-7FEA-49D1-8EDB-A34D4A5AE13A}" srcOrd="0" destOrd="0" parTransId="{4EB2FA3F-42A2-448C-B44D-49C48D464BE5}" sibTransId="{4E35E266-2D6C-496B-BD37-903EA4C5BA82}"/>
    <dgm:cxn modelId="{E5D3F7E0-2971-4F8B-98EC-DB5380065D74}" type="presOf" srcId="{8164C08B-7FEA-49D1-8EDB-A34D4A5AE13A}" destId="{F4149E3D-D159-4E8D-9645-4C34100CAD08}" srcOrd="0" destOrd="0" presId="urn:microsoft.com/office/officeart/2005/8/layout/vList5"/>
    <dgm:cxn modelId="{4C9CCEF2-01E0-4C0D-9F49-97C4E60277EF}" srcId="{8164C08B-7FEA-49D1-8EDB-A34D4A5AE13A}" destId="{0D7B64AF-E89E-4F47-93DF-875AC7EA9F80}" srcOrd="0" destOrd="0" parTransId="{408B7941-512D-4F86-AD27-749BF2A690AD}" sibTransId="{A9C35514-23AE-45F2-802C-53551939B0A1}"/>
    <dgm:cxn modelId="{182F43F5-B81D-477E-9218-CF15E9805138}" type="presOf" srcId="{E7B058C8-9F24-4425-9245-540C959E25B2}" destId="{988D9766-81DD-42EA-8025-F35CE451537D}" srcOrd="0" destOrd="0" presId="urn:microsoft.com/office/officeart/2005/8/layout/vList5"/>
    <dgm:cxn modelId="{07F729FE-C9BB-4789-9F88-9C20DAA478A1}" srcId="{E7B058C8-9F24-4425-9245-540C959E25B2}" destId="{22B677B6-3E43-4154-B276-2F0542B27522}" srcOrd="0" destOrd="0" parTransId="{C66618F6-CDF1-4D85-B7FD-0943F4E529C4}" sibTransId="{AA5B8F94-81EA-4C94-90D0-B7F8BB2995D5}"/>
    <dgm:cxn modelId="{7D225450-6958-4348-9F9A-ABE687CDE387}" type="presParOf" srcId="{1AF1258D-7D71-462E-899A-895332038374}" destId="{464B684D-6A54-4966-A942-B64EFDFA3F3A}" srcOrd="0" destOrd="0" presId="urn:microsoft.com/office/officeart/2005/8/layout/vList5"/>
    <dgm:cxn modelId="{CD7E1F40-4902-4F1E-8BC0-4081213E0AA3}" type="presParOf" srcId="{464B684D-6A54-4966-A942-B64EFDFA3F3A}" destId="{F4149E3D-D159-4E8D-9645-4C34100CAD08}" srcOrd="0" destOrd="0" presId="urn:microsoft.com/office/officeart/2005/8/layout/vList5"/>
    <dgm:cxn modelId="{FB5CD1D3-9B6B-4B29-A12F-F3595D1367B1}" type="presParOf" srcId="{464B684D-6A54-4966-A942-B64EFDFA3F3A}" destId="{5E312260-BB8C-4259-9A9A-07FD49D660DE}" srcOrd="1" destOrd="0" presId="urn:microsoft.com/office/officeart/2005/8/layout/vList5"/>
    <dgm:cxn modelId="{6D7FFC4F-8EA4-47A5-BC2C-9889A2822E3B}" type="presParOf" srcId="{1AF1258D-7D71-462E-899A-895332038374}" destId="{B15E52DD-BF95-48EF-83BF-64D9AE8A1181}" srcOrd="1" destOrd="0" presId="urn:microsoft.com/office/officeart/2005/8/layout/vList5"/>
    <dgm:cxn modelId="{40395274-3C83-4C45-93AE-B51B96A8CE3B}" type="presParOf" srcId="{1AF1258D-7D71-462E-899A-895332038374}" destId="{561821EA-E295-47E4-A7EF-0FAE72E8F842}" srcOrd="2" destOrd="0" presId="urn:microsoft.com/office/officeart/2005/8/layout/vList5"/>
    <dgm:cxn modelId="{98E17A1E-491A-4A75-837A-987FB4FFBDB9}" type="presParOf" srcId="{561821EA-E295-47E4-A7EF-0FAE72E8F842}" destId="{988D9766-81DD-42EA-8025-F35CE451537D}" srcOrd="0" destOrd="0" presId="urn:microsoft.com/office/officeart/2005/8/layout/vList5"/>
    <dgm:cxn modelId="{3E2669A1-25C8-4E2D-ABF6-E9715522BAC0}" type="presParOf" srcId="{561821EA-E295-47E4-A7EF-0FAE72E8F842}" destId="{C36456F2-C104-49EC-A4F4-9E741C50E57D}" srcOrd="1" destOrd="0" presId="urn:microsoft.com/office/officeart/2005/8/layout/vList5"/>
    <dgm:cxn modelId="{2D005076-19BA-4EBA-AC9E-EBAFB620B437}" type="presParOf" srcId="{1AF1258D-7D71-462E-899A-895332038374}" destId="{84D8518D-A12B-4BCA-84D3-1E1FB4A6F4BC}" srcOrd="3" destOrd="0" presId="urn:microsoft.com/office/officeart/2005/8/layout/vList5"/>
    <dgm:cxn modelId="{76209ACC-3B75-4F1A-B7EA-A16CC6C31B4A}" type="presParOf" srcId="{1AF1258D-7D71-462E-899A-895332038374}" destId="{2D02B444-8067-4F2B-BE1C-FB30DFA33E38}" srcOrd="4" destOrd="0" presId="urn:microsoft.com/office/officeart/2005/8/layout/vList5"/>
    <dgm:cxn modelId="{C60076EE-838C-482F-B9F0-CEC6E4904D96}" type="presParOf" srcId="{2D02B444-8067-4F2B-BE1C-FB30DFA33E38}" destId="{D516C599-DE5A-42A2-88A9-704EB00499F1}" srcOrd="0" destOrd="0" presId="urn:microsoft.com/office/officeart/2005/8/layout/vList5"/>
    <dgm:cxn modelId="{585814BD-58D0-429D-9F48-191823F250B3}" type="presParOf" srcId="{2D02B444-8067-4F2B-BE1C-FB30DFA33E38}" destId="{B384A40A-3548-4A73-A19D-621C79A2EA79}"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B82EDC0-28C3-4FE7-9893-B4115506E30C}" type="doc">
      <dgm:prSet loTypeId="urn:microsoft.com/office/officeart/2005/8/layout/vList5" loCatId="list" qsTypeId="urn:microsoft.com/office/officeart/2005/8/quickstyle/simple4" qsCatId="simple" csTypeId="urn:microsoft.com/office/officeart/2005/8/colors/accent1_5" csCatId="accent1" phldr="1"/>
      <dgm:spPr/>
      <dgm:t>
        <a:bodyPr/>
        <a:lstStyle/>
        <a:p>
          <a:endParaRPr lang="zh-CN" altLang="en-US"/>
        </a:p>
      </dgm:t>
    </dgm:pt>
    <dgm:pt modelId="{E7B058C8-9F24-4425-9245-540C959E25B2}">
      <dgm:prSet phldrT="[文本]" custT="1"/>
      <dgm:spPr/>
      <dgm:t>
        <a:bodyPr/>
        <a:lstStyle/>
        <a:p>
          <a:r>
            <a:rPr lang="zh-CN" altLang="en-US" sz="2800" dirty="0">
              <a:latin typeface="微软雅黑" panose="020B0503020204020204" pitchFamily="34" charset="-122"/>
              <a:ea typeface="Arial Unicode MS" panose="020B0604020202020204" pitchFamily="34" charset="-122"/>
            </a:rPr>
            <a:t>目录搜索引擎</a:t>
          </a:r>
        </a:p>
      </dgm:t>
    </dgm:pt>
    <dgm:pt modelId="{C930D84C-0E90-4901-8249-526B90587C3A}" type="parTrans" cxnId="{ACCD2F28-22F2-44D6-AE16-5A29EDD7F34D}">
      <dgm:prSet/>
      <dgm:spPr/>
      <dgm:t>
        <a:bodyPr/>
        <a:lstStyle/>
        <a:p>
          <a:endParaRPr lang="zh-CN" altLang="en-US">
            <a:solidFill>
              <a:schemeClr val="tx1"/>
            </a:solidFill>
            <a:latin typeface="微软雅黑" panose="020B0503020204020204" pitchFamily="34" charset="-122"/>
            <a:ea typeface="华康俪金黑W8(P)"/>
          </a:endParaRPr>
        </a:p>
      </dgm:t>
    </dgm:pt>
    <dgm:pt modelId="{C1CB44BA-B18A-4102-8277-02BDC5534532}" type="sibTrans" cxnId="{ACCD2F28-22F2-44D6-AE16-5A29EDD7F34D}">
      <dgm:prSet/>
      <dgm:spPr/>
      <dgm:t>
        <a:bodyPr/>
        <a:lstStyle/>
        <a:p>
          <a:endParaRPr lang="zh-CN" altLang="en-US">
            <a:solidFill>
              <a:schemeClr val="tx1"/>
            </a:solidFill>
            <a:latin typeface="微软雅黑" panose="020B0503020204020204" pitchFamily="34" charset="-122"/>
            <a:ea typeface="华康俪金黑W8(P)"/>
          </a:endParaRPr>
        </a:p>
      </dgm:t>
    </dgm:pt>
    <dgm:pt modelId="{9045D98D-C66A-48E7-A245-35B5957A7399}">
      <dgm:prSet phldrT="[文本]" custT="1"/>
      <dgm:spPr/>
      <dgm:t>
        <a:bodyPr/>
        <a:lstStyle/>
        <a:p>
          <a:r>
            <a:rPr lang="zh-CN" altLang="en-US" sz="2800" dirty="0">
              <a:latin typeface="微软雅黑" panose="020B0503020204020204" pitchFamily="34" charset="-122"/>
              <a:ea typeface="Arial Unicode MS" panose="020B0604020202020204" pitchFamily="34" charset="-122"/>
            </a:rPr>
            <a:t>元搜索引擎</a:t>
          </a:r>
        </a:p>
      </dgm:t>
    </dgm:pt>
    <dgm:pt modelId="{7B01EB5F-D381-47EE-A0D6-7EA31871E775}" type="parTrans" cxnId="{23276639-2DC3-442C-8B7D-748EB1AD5582}">
      <dgm:prSet/>
      <dgm:spPr/>
      <dgm:t>
        <a:bodyPr/>
        <a:lstStyle/>
        <a:p>
          <a:endParaRPr lang="zh-CN" altLang="en-US">
            <a:solidFill>
              <a:schemeClr val="tx1"/>
            </a:solidFill>
            <a:latin typeface="微软雅黑" panose="020B0503020204020204" pitchFamily="34" charset="-122"/>
            <a:ea typeface="华康俪金黑W8(P)"/>
          </a:endParaRPr>
        </a:p>
      </dgm:t>
    </dgm:pt>
    <dgm:pt modelId="{74FC76FF-A29E-4DFE-8C92-6E52071A2043}" type="sibTrans" cxnId="{23276639-2DC3-442C-8B7D-748EB1AD5582}">
      <dgm:prSet/>
      <dgm:spPr/>
      <dgm:t>
        <a:bodyPr/>
        <a:lstStyle/>
        <a:p>
          <a:endParaRPr lang="zh-CN" altLang="en-US">
            <a:solidFill>
              <a:schemeClr val="tx1"/>
            </a:solidFill>
            <a:latin typeface="微软雅黑" panose="020B0503020204020204" pitchFamily="34" charset="-122"/>
            <a:ea typeface="华康俪金黑W8(P)"/>
          </a:endParaRPr>
        </a:p>
      </dgm:t>
    </dgm:pt>
    <dgm:pt modelId="{8164C08B-7FEA-49D1-8EDB-A34D4A5AE13A}">
      <dgm:prSet phldrT="[文本]" custT="1"/>
      <dgm:spPr/>
      <dgm:t>
        <a:bodyPr/>
        <a:lstStyle/>
        <a:p>
          <a:endParaRPr lang="zh-CN" altLang="en-US" sz="3600" dirty="0">
            <a:latin typeface="微软雅黑" panose="020B0503020204020204" pitchFamily="34" charset="-122"/>
            <a:ea typeface="Arial Unicode MS" panose="020B0604020202020204" pitchFamily="34" charset="-122"/>
          </a:endParaRPr>
        </a:p>
      </dgm:t>
    </dgm:pt>
    <dgm:pt modelId="{4E35E266-2D6C-496B-BD37-903EA4C5BA82}" type="sibTrans" cxnId="{4A1FEBDE-DA7A-4D53-9D66-9319811ED352}">
      <dgm:prSet/>
      <dgm:spPr/>
      <dgm:t>
        <a:bodyPr/>
        <a:lstStyle/>
        <a:p>
          <a:endParaRPr lang="zh-CN" altLang="en-US">
            <a:solidFill>
              <a:schemeClr val="tx1"/>
            </a:solidFill>
            <a:latin typeface="微软雅黑" panose="020B0503020204020204" pitchFamily="34" charset="-122"/>
            <a:ea typeface="华康俪金黑W8(P)"/>
          </a:endParaRPr>
        </a:p>
      </dgm:t>
    </dgm:pt>
    <dgm:pt modelId="{4EB2FA3F-42A2-448C-B44D-49C48D464BE5}" type="parTrans" cxnId="{4A1FEBDE-DA7A-4D53-9D66-9319811ED352}">
      <dgm:prSet/>
      <dgm:spPr/>
      <dgm:t>
        <a:bodyPr/>
        <a:lstStyle/>
        <a:p>
          <a:endParaRPr lang="zh-CN" altLang="en-US">
            <a:solidFill>
              <a:schemeClr val="tx1"/>
            </a:solidFill>
            <a:latin typeface="微软雅黑" panose="020B0503020204020204" pitchFamily="34" charset="-122"/>
            <a:ea typeface="华康俪金黑W8(P)"/>
          </a:endParaRPr>
        </a:p>
      </dgm:t>
    </dgm:pt>
    <dgm:pt modelId="{1AF1258D-7D71-462E-899A-895332038374}" type="pres">
      <dgm:prSet presAssocID="{7B82EDC0-28C3-4FE7-9893-B4115506E30C}" presName="Name0" presStyleCnt="0">
        <dgm:presLayoutVars>
          <dgm:dir/>
          <dgm:animLvl val="lvl"/>
          <dgm:resizeHandles val="exact"/>
        </dgm:presLayoutVars>
      </dgm:prSet>
      <dgm:spPr/>
    </dgm:pt>
    <dgm:pt modelId="{464B684D-6A54-4966-A942-B64EFDFA3F3A}" type="pres">
      <dgm:prSet presAssocID="{8164C08B-7FEA-49D1-8EDB-A34D4A5AE13A}" presName="linNode" presStyleCnt="0"/>
      <dgm:spPr/>
    </dgm:pt>
    <dgm:pt modelId="{F4149E3D-D159-4E8D-9645-4C34100CAD08}" type="pres">
      <dgm:prSet presAssocID="{8164C08B-7FEA-49D1-8EDB-A34D4A5AE13A}" presName="parentText" presStyleLbl="node1" presStyleIdx="0" presStyleCnt="3" custScaleX="75488">
        <dgm:presLayoutVars>
          <dgm:chMax val="1"/>
          <dgm:bulletEnabled val="1"/>
        </dgm:presLayoutVars>
      </dgm:prSet>
      <dgm:spPr/>
    </dgm:pt>
    <dgm:pt modelId="{B15E52DD-BF95-48EF-83BF-64D9AE8A1181}" type="pres">
      <dgm:prSet presAssocID="{4E35E266-2D6C-496B-BD37-903EA4C5BA82}" presName="sp" presStyleCnt="0"/>
      <dgm:spPr/>
    </dgm:pt>
    <dgm:pt modelId="{561821EA-E295-47E4-A7EF-0FAE72E8F842}" type="pres">
      <dgm:prSet presAssocID="{E7B058C8-9F24-4425-9245-540C959E25B2}" presName="linNode" presStyleCnt="0"/>
      <dgm:spPr/>
    </dgm:pt>
    <dgm:pt modelId="{988D9766-81DD-42EA-8025-F35CE451537D}" type="pres">
      <dgm:prSet presAssocID="{E7B058C8-9F24-4425-9245-540C959E25B2}" presName="parentText" presStyleLbl="node1" presStyleIdx="1" presStyleCnt="3" custScaleX="75488">
        <dgm:presLayoutVars>
          <dgm:chMax val="1"/>
          <dgm:bulletEnabled val="1"/>
        </dgm:presLayoutVars>
      </dgm:prSet>
      <dgm:spPr/>
    </dgm:pt>
    <dgm:pt modelId="{84D8518D-A12B-4BCA-84D3-1E1FB4A6F4BC}" type="pres">
      <dgm:prSet presAssocID="{C1CB44BA-B18A-4102-8277-02BDC5534532}" presName="sp" presStyleCnt="0"/>
      <dgm:spPr/>
    </dgm:pt>
    <dgm:pt modelId="{2D02B444-8067-4F2B-BE1C-FB30DFA33E38}" type="pres">
      <dgm:prSet presAssocID="{9045D98D-C66A-48E7-A245-35B5957A7399}" presName="linNode" presStyleCnt="0"/>
      <dgm:spPr/>
    </dgm:pt>
    <dgm:pt modelId="{D516C599-DE5A-42A2-88A9-704EB00499F1}" type="pres">
      <dgm:prSet presAssocID="{9045D98D-C66A-48E7-A245-35B5957A7399}" presName="parentText" presStyleLbl="node1" presStyleIdx="2" presStyleCnt="3" custScaleX="76215">
        <dgm:presLayoutVars>
          <dgm:chMax val="1"/>
          <dgm:bulletEnabled val="1"/>
        </dgm:presLayoutVars>
      </dgm:prSet>
      <dgm:spPr/>
    </dgm:pt>
  </dgm:ptLst>
  <dgm:cxnLst>
    <dgm:cxn modelId="{ACCD2F28-22F2-44D6-AE16-5A29EDD7F34D}" srcId="{7B82EDC0-28C3-4FE7-9893-B4115506E30C}" destId="{E7B058C8-9F24-4425-9245-540C959E25B2}" srcOrd="1" destOrd="0" parTransId="{C930D84C-0E90-4901-8249-526B90587C3A}" sibTransId="{C1CB44BA-B18A-4102-8277-02BDC5534532}"/>
    <dgm:cxn modelId="{23276639-2DC3-442C-8B7D-748EB1AD5582}" srcId="{7B82EDC0-28C3-4FE7-9893-B4115506E30C}" destId="{9045D98D-C66A-48E7-A245-35B5957A7399}" srcOrd="2" destOrd="0" parTransId="{7B01EB5F-D381-47EE-A0D6-7EA31871E775}" sibTransId="{74FC76FF-A29E-4DFE-8C92-6E52071A2043}"/>
    <dgm:cxn modelId="{DBA4434D-1C28-44F5-BBB0-217D0B77C39A}" type="presOf" srcId="{9045D98D-C66A-48E7-A245-35B5957A7399}" destId="{D516C599-DE5A-42A2-88A9-704EB00499F1}" srcOrd="0" destOrd="0" presId="urn:microsoft.com/office/officeart/2005/8/layout/vList5"/>
    <dgm:cxn modelId="{5062EEBD-167B-480F-921F-5813EBC2ADB3}" type="presOf" srcId="{E7B058C8-9F24-4425-9245-540C959E25B2}" destId="{988D9766-81DD-42EA-8025-F35CE451537D}" srcOrd="0" destOrd="0" presId="urn:microsoft.com/office/officeart/2005/8/layout/vList5"/>
    <dgm:cxn modelId="{5FC800D4-F894-45C6-924F-7E7CD01C9A7F}" type="presOf" srcId="{8164C08B-7FEA-49D1-8EDB-A34D4A5AE13A}" destId="{F4149E3D-D159-4E8D-9645-4C34100CAD08}" srcOrd="0" destOrd="0" presId="urn:microsoft.com/office/officeart/2005/8/layout/vList5"/>
    <dgm:cxn modelId="{4A1FEBDE-DA7A-4D53-9D66-9319811ED352}" srcId="{7B82EDC0-28C3-4FE7-9893-B4115506E30C}" destId="{8164C08B-7FEA-49D1-8EDB-A34D4A5AE13A}" srcOrd="0" destOrd="0" parTransId="{4EB2FA3F-42A2-448C-B44D-49C48D464BE5}" sibTransId="{4E35E266-2D6C-496B-BD37-903EA4C5BA82}"/>
    <dgm:cxn modelId="{40CD12E2-FCEB-4EBF-A221-F2F5556D9D2D}" type="presOf" srcId="{7B82EDC0-28C3-4FE7-9893-B4115506E30C}" destId="{1AF1258D-7D71-462E-899A-895332038374}" srcOrd="0" destOrd="0" presId="urn:microsoft.com/office/officeart/2005/8/layout/vList5"/>
    <dgm:cxn modelId="{D6B69D18-9130-4825-BA2A-9E96FC87E1AD}" type="presParOf" srcId="{1AF1258D-7D71-462E-899A-895332038374}" destId="{464B684D-6A54-4966-A942-B64EFDFA3F3A}" srcOrd="0" destOrd="0" presId="urn:microsoft.com/office/officeart/2005/8/layout/vList5"/>
    <dgm:cxn modelId="{56B9DC6D-0808-4FD2-953E-DA4D82930FB3}" type="presParOf" srcId="{464B684D-6A54-4966-A942-B64EFDFA3F3A}" destId="{F4149E3D-D159-4E8D-9645-4C34100CAD08}" srcOrd="0" destOrd="0" presId="urn:microsoft.com/office/officeart/2005/8/layout/vList5"/>
    <dgm:cxn modelId="{227C4C6C-D04A-4C7D-B679-C32AD982CF55}" type="presParOf" srcId="{1AF1258D-7D71-462E-899A-895332038374}" destId="{B15E52DD-BF95-48EF-83BF-64D9AE8A1181}" srcOrd="1" destOrd="0" presId="urn:microsoft.com/office/officeart/2005/8/layout/vList5"/>
    <dgm:cxn modelId="{6ED13816-3E98-442A-81E2-322D41D6187C}" type="presParOf" srcId="{1AF1258D-7D71-462E-899A-895332038374}" destId="{561821EA-E295-47E4-A7EF-0FAE72E8F842}" srcOrd="2" destOrd="0" presId="urn:microsoft.com/office/officeart/2005/8/layout/vList5"/>
    <dgm:cxn modelId="{62826E2B-A3AF-412D-9233-A16620DCACA8}" type="presParOf" srcId="{561821EA-E295-47E4-A7EF-0FAE72E8F842}" destId="{988D9766-81DD-42EA-8025-F35CE451537D}" srcOrd="0" destOrd="0" presId="urn:microsoft.com/office/officeart/2005/8/layout/vList5"/>
    <dgm:cxn modelId="{1BEB0F51-CDDB-4968-B7E6-8E6AAD201465}" type="presParOf" srcId="{1AF1258D-7D71-462E-899A-895332038374}" destId="{84D8518D-A12B-4BCA-84D3-1E1FB4A6F4BC}" srcOrd="3" destOrd="0" presId="urn:microsoft.com/office/officeart/2005/8/layout/vList5"/>
    <dgm:cxn modelId="{62A4B8B8-7995-4D47-96D9-2151DB2DF590}" type="presParOf" srcId="{1AF1258D-7D71-462E-899A-895332038374}" destId="{2D02B444-8067-4F2B-BE1C-FB30DFA33E38}" srcOrd="4" destOrd="0" presId="urn:microsoft.com/office/officeart/2005/8/layout/vList5"/>
    <dgm:cxn modelId="{CA37D524-D08C-43DF-88E1-F9C469DAC271}" type="presParOf" srcId="{2D02B444-8067-4F2B-BE1C-FB30DFA33E38}" destId="{D516C599-DE5A-42A2-88A9-704EB00499F1}" srcOrd="0"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B82EDC0-28C3-4FE7-9893-B4115506E30C}" type="doc">
      <dgm:prSet loTypeId="urn:microsoft.com/office/officeart/2005/8/layout/vList5" loCatId="list" qsTypeId="urn:microsoft.com/office/officeart/2005/8/quickstyle/simple4" qsCatId="simple" csTypeId="urn:microsoft.com/office/officeart/2005/8/colors/accent1_5" csCatId="accent1" phldr="1"/>
      <dgm:spPr/>
      <dgm:t>
        <a:bodyPr/>
        <a:lstStyle/>
        <a:p>
          <a:endParaRPr lang="zh-CN" altLang="en-US"/>
        </a:p>
      </dgm:t>
    </dgm:pt>
    <dgm:pt modelId="{0D7B64AF-E89E-4F47-93DF-875AC7EA9F80}">
      <dgm:prSet phldrT="[文本]" custT="1"/>
      <dgm:spPr/>
      <dgm:t>
        <a:bodyPr/>
        <a:lstStyle/>
        <a:p>
          <a:r>
            <a:rPr lang="zh-CN" altLang="en-US" sz="2000" kern="1200" dirty="0">
              <a:solidFill>
                <a:schemeClr val="tx1">
                  <a:lumMod val="65000"/>
                  <a:lumOff val="35000"/>
                </a:schemeClr>
              </a:solidFill>
              <a:latin typeface="微软雅黑" pitchFamily="34" charset="-122"/>
              <a:ea typeface="微软雅黑" pitchFamily="34" charset="-122"/>
              <a:cs typeface="+mn-cs"/>
            </a:rPr>
            <a:t>爬虫抓取页面并存储。</a:t>
          </a:r>
        </a:p>
      </dgm:t>
    </dgm:pt>
    <dgm:pt modelId="{408B7941-512D-4F86-AD27-749BF2A690AD}" type="parTrans" cxnId="{4C9CCEF2-01E0-4C0D-9F49-97C4E60277EF}">
      <dgm:prSet/>
      <dgm:spPr/>
      <dgm:t>
        <a:bodyPr/>
        <a:lstStyle/>
        <a:p>
          <a:endParaRPr lang="zh-CN" altLang="en-US">
            <a:solidFill>
              <a:schemeClr val="tx1"/>
            </a:solidFill>
            <a:latin typeface="微软雅黑" panose="020B0503020204020204" pitchFamily="34" charset="-122"/>
            <a:ea typeface="华康俪金黑W8(P)"/>
          </a:endParaRPr>
        </a:p>
      </dgm:t>
    </dgm:pt>
    <dgm:pt modelId="{A9C35514-23AE-45F2-802C-53551939B0A1}" type="sibTrans" cxnId="{4C9CCEF2-01E0-4C0D-9F49-97C4E60277EF}">
      <dgm:prSet/>
      <dgm:spPr/>
      <dgm:t>
        <a:bodyPr/>
        <a:lstStyle/>
        <a:p>
          <a:endParaRPr lang="zh-CN" altLang="en-US">
            <a:solidFill>
              <a:schemeClr val="tx1"/>
            </a:solidFill>
            <a:latin typeface="微软雅黑" panose="020B0503020204020204" pitchFamily="34" charset="-122"/>
            <a:ea typeface="华康俪金黑W8(P)"/>
          </a:endParaRPr>
        </a:p>
      </dgm:t>
    </dgm:pt>
    <dgm:pt modelId="{E7B058C8-9F24-4425-9245-540C959E25B2}">
      <dgm:prSet phldrT="[文本]" custT="1"/>
      <dgm:spPr/>
      <dgm:t>
        <a:bodyPr/>
        <a:lstStyle/>
        <a:p>
          <a:r>
            <a:rPr lang="zh-CN" altLang="en-US" sz="2800" dirty="0">
              <a:latin typeface="微软雅黑" panose="020B0503020204020204" pitchFamily="34" charset="-122"/>
              <a:ea typeface="Arial Unicode MS" panose="020B0604020202020204" pitchFamily="34" charset="-122"/>
            </a:rPr>
            <a:t>页面分析</a:t>
          </a:r>
        </a:p>
      </dgm:t>
    </dgm:pt>
    <dgm:pt modelId="{C930D84C-0E90-4901-8249-526B90587C3A}" type="parTrans" cxnId="{ACCD2F28-22F2-44D6-AE16-5A29EDD7F34D}">
      <dgm:prSet/>
      <dgm:spPr/>
      <dgm:t>
        <a:bodyPr/>
        <a:lstStyle/>
        <a:p>
          <a:endParaRPr lang="zh-CN" altLang="en-US">
            <a:solidFill>
              <a:schemeClr val="tx1"/>
            </a:solidFill>
            <a:latin typeface="微软雅黑" panose="020B0503020204020204" pitchFamily="34" charset="-122"/>
            <a:ea typeface="华康俪金黑W8(P)"/>
          </a:endParaRPr>
        </a:p>
      </dgm:t>
    </dgm:pt>
    <dgm:pt modelId="{C1CB44BA-B18A-4102-8277-02BDC5534532}" type="sibTrans" cxnId="{ACCD2F28-22F2-44D6-AE16-5A29EDD7F34D}">
      <dgm:prSet/>
      <dgm:spPr/>
      <dgm:t>
        <a:bodyPr/>
        <a:lstStyle/>
        <a:p>
          <a:endParaRPr lang="zh-CN" altLang="en-US">
            <a:solidFill>
              <a:schemeClr val="tx1"/>
            </a:solidFill>
            <a:latin typeface="微软雅黑" panose="020B0503020204020204" pitchFamily="34" charset="-122"/>
            <a:ea typeface="华康俪金黑W8(P)"/>
          </a:endParaRPr>
        </a:p>
      </dgm:t>
    </dgm:pt>
    <dgm:pt modelId="{2592691F-9E79-4BC0-87E5-69D7D698006D}">
      <dgm:prSet phldrT="[文本]" custT="1"/>
      <dgm:spPr/>
      <dgm:t>
        <a:bodyPr/>
        <a:lstStyle/>
        <a:p>
          <a:r>
            <a:rPr lang="zh-CN" altLang="en-US" sz="2000" kern="1200" dirty="0">
              <a:solidFill>
                <a:schemeClr val="tx1">
                  <a:lumMod val="65000"/>
                  <a:lumOff val="35000"/>
                </a:schemeClr>
              </a:solidFill>
              <a:latin typeface="微软雅黑" pitchFamily="34" charset="-122"/>
              <a:ea typeface="微软雅黑" pitchFamily="34" charset="-122"/>
              <a:cs typeface="+mn-cs"/>
            </a:rPr>
            <a:t>建立与关键字相关的页面排序列表</a:t>
          </a:r>
        </a:p>
      </dgm:t>
    </dgm:pt>
    <dgm:pt modelId="{C0845D3B-5494-47F6-927D-C8582491F5CA}" type="parTrans" cxnId="{E8B28251-E2BD-46B1-B26C-1CC275AB2F85}">
      <dgm:prSet/>
      <dgm:spPr/>
      <dgm:t>
        <a:bodyPr/>
        <a:lstStyle/>
        <a:p>
          <a:endParaRPr lang="zh-CN" altLang="en-US">
            <a:solidFill>
              <a:schemeClr val="tx1"/>
            </a:solidFill>
            <a:latin typeface="微软雅黑" panose="020B0503020204020204" pitchFamily="34" charset="-122"/>
            <a:ea typeface="华康俪金黑W8(P)"/>
          </a:endParaRPr>
        </a:p>
      </dgm:t>
    </dgm:pt>
    <dgm:pt modelId="{0FA4D93A-AD3F-4434-AA55-CEB49328E211}" type="sibTrans" cxnId="{E8B28251-E2BD-46B1-B26C-1CC275AB2F85}">
      <dgm:prSet/>
      <dgm:spPr/>
      <dgm:t>
        <a:bodyPr/>
        <a:lstStyle/>
        <a:p>
          <a:endParaRPr lang="zh-CN" altLang="en-US">
            <a:solidFill>
              <a:schemeClr val="tx1"/>
            </a:solidFill>
            <a:latin typeface="微软雅黑" panose="020B0503020204020204" pitchFamily="34" charset="-122"/>
            <a:ea typeface="华康俪金黑W8(P)"/>
          </a:endParaRPr>
        </a:p>
      </dgm:t>
    </dgm:pt>
    <dgm:pt modelId="{B6259541-DC05-42DE-803A-E680E08D6C9F}">
      <dgm:prSet phldrT="[文本]" custT="1"/>
      <dgm:spPr/>
      <dgm:t>
        <a:bodyPr/>
        <a:lstStyle/>
        <a:p>
          <a:r>
            <a:rPr lang="zh-CN" altLang="en-US" sz="2800" dirty="0">
              <a:latin typeface="微软雅黑" panose="020B0503020204020204" pitchFamily="34" charset="-122"/>
              <a:ea typeface="Arial Unicode MS" panose="020B0604020202020204" pitchFamily="34" charset="-122"/>
            </a:rPr>
            <a:t>关键字查询</a:t>
          </a:r>
        </a:p>
      </dgm:t>
    </dgm:pt>
    <dgm:pt modelId="{37D6F386-8381-4B6F-978B-E137AE3DF9AA}" type="parTrans" cxnId="{E4931202-E6BE-4BC8-B65B-11D412988295}">
      <dgm:prSet/>
      <dgm:spPr/>
      <dgm:t>
        <a:bodyPr/>
        <a:lstStyle/>
        <a:p>
          <a:endParaRPr lang="zh-CN" altLang="en-US">
            <a:solidFill>
              <a:schemeClr val="tx1"/>
            </a:solidFill>
            <a:latin typeface="微软雅黑" panose="020B0503020204020204" pitchFamily="34" charset="-122"/>
            <a:ea typeface="华康俪金黑W8(P)"/>
          </a:endParaRPr>
        </a:p>
      </dgm:t>
    </dgm:pt>
    <dgm:pt modelId="{268DB079-41ED-404F-B186-2A61D37917A2}" type="sibTrans" cxnId="{E4931202-E6BE-4BC8-B65B-11D412988295}">
      <dgm:prSet/>
      <dgm:spPr/>
      <dgm:t>
        <a:bodyPr/>
        <a:lstStyle/>
        <a:p>
          <a:endParaRPr lang="zh-CN" altLang="en-US">
            <a:solidFill>
              <a:schemeClr val="tx1"/>
            </a:solidFill>
            <a:latin typeface="微软雅黑" panose="020B0503020204020204" pitchFamily="34" charset="-122"/>
            <a:ea typeface="华康俪金黑W8(P)"/>
          </a:endParaRPr>
        </a:p>
      </dgm:t>
    </dgm:pt>
    <dgm:pt modelId="{A1E47C7B-F182-4DF4-A19B-69BAAE382931}">
      <dgm:prSet phldrT="[文本]" custT="1"/>
      <dgm:spPr/>
      <dgm:t>
        <a:bodyPr/>
        <a:lstStyle/>
        <a:p>
          <a:r>
            <a:rPr lang="zh-CN" altLang="en-US" sz="2000" kern="1200" dirty="0">
              <a:solidFill>
                <a:schemeClr val="tx1">
                  <a:lumMod val="65000"/>
                  <a:lumOff val="35000"/>
                </a:schemeClr>
              </a:solidFill>
              <a:latin typeface="微软雅黑" pitchFamily="34" charset="-122"/>
              <a:ea typeface="微软雅黑" pitchFamily="34" charset="-122"/>
              <a:cs typeface="+mn-cs"/>
            </a:rPr>
            <a:t>对用户查询信息切词、匹配，返回相应的页面排序列表。</a:t>
          </a:r>
        </a:p>
      </dgm:t>
    </dgm:pt>
    <dgm:pt modelId="{719D88D6-1635-491E-8C93-A79FE7CA5E24}" type="parTrans" cxnId="{0E27294B-D241-4242-A5D4-BAB975F1D3DA}">
      <dgm:prSet/>
      <dgm:spPr/>
      <dgm:t>
        <a:bodyPr/>
        <a:lstStyle/>
        <a:p>
          <a:endParaRPr lang="zh-CN" altLang="en-US">
            <a:solidFill>
              <a:schemeClr val="tx1"/>
            </a:solidFill>
            <a:latin typeface="微软雅黑" panose="020B0503020204020204" pitchFamily="34" charset="-122"/>
            <a:ea typeface="华康俪金黑W8(P)"/>
          </a:endParaRPr>
        </a:p>
      </dgm:t>
    </dgm:pt>
    <dgm:pt modelId="{6051CE2A-AC3B-4295-AD33-637560233BA3}" type="sibTrans" cxnId="{0E27294B-D241-4242-A5D4-BAB975F1D3DA}">
      <dgm:prSet/>
      <dgm:spPr/>
      <dgm:t>
        <a:bodyPr/>
        <a:lstStyle/>
        <a:p>
          <a:endParaRPr lang="zh-CN" altLang="en-US">
            <a:solidFill>
              <a:schemeClr val="tx1"/>
            </a:solidFill>
            <a:latin typeface="微软雅黑" panose="020B0503020204020204" pitchFamily="34" charset="-122"/>
            <a:ea typeface="华康俪金黑W8(P)"/>
          </a:endParaRPr>
        </a:p>
      </dgm:t>
    </dgm:pt>
    <dgm:pt modelId="{9045D98D-C66A-48E7-A245-35B5957A7399}">
      <dgm:prSet phldrT="[文本]" custT="1"/>
      <dgm:spPr/>
      <dgm:t>
        <a:bodyPr/>
        <a:lstStyle/>
        <a:p>
          <a:r>
            <a:rPr lang="zh-CN" altLang="en-US" sz="2800" dirty="0">
              <a:latin typeface="微软雅黑" panose="020B0503020204020204" pitchFamily="34" charset="-122"/>
              <a:ea typeface="Arial Unicode MS" panose="020B0604020202020204" pitchFamily="34" charset="-122"/>
            </a:rPr>
            <a:t>页面排序</a:t>
          </a:r>
        </a:p>
      </dgm:t>
    </dgm:pt>
    <dgm:pt modelId="{7B01EB5F-D381-47EE-A0D6-7EA31871E775}" type="parTrans" cxnId="{23276639-2DC3-442C-8B7D-748EB1AD5582}">
      <dgm:prSet/>
      <dgm:spPr/>
      <dgm:t>
        <a:bodyPr/>
        <a:lstStyle/>
        <a:p>
          <a:endParaRPr lang="zh-CN" altLang="en-US">
            <a:solidFill>
              <a:schemeClr val="tx1"/>
            </a:solidFill>
            <a:latin typeface="微软雅黑" panose="020B0503020204020204" pitchFamily="34" charset="-122"/>
            <a:ea typeface="华康俪金黑W8(P)"/>
          </a:endParaRPr>
        </a:p>
      </dgm:t>
    </dgm:pt>
    <dgm:pt modelId="{74FC76FF-A29E-4DFE-8C92-6E52071A2043}" type="sibTrans" cxnId="{23276639-2DC3-442C-8B7D-748EB1AD5582}">
      <dgm:prSet/>
      <dgm:spPr/>
      <dgm:t>
        <a:bodyPr/>
        <a:lstStyle/>
        <a:p>
          <a:endParaRPr lang="zh-CN" altLang="en-US">
            <a:solidFill>
              <a:schemeClr val="tx1"/>
            </a:solidFill>
            <a:latin typeface="微软雅黑" panose="020B0503020204020204" pitchFamily="34" charset="-122"/>
            <a:ea typeface="华康俪金黑W8(P)"/>
          </a:endParaRPr>
        </a:p>
      </dgm:t>
    </dgm:pt>
    <dgm:pt modelId="{22B677B6-3E43-4154-B276-2F0542B27522}">
      <dgm:prSet custT="1"/>
      <dgm:spPr/>
      <dgm:t>
        <a:bodyPr/>
        <a:lstStyle/>
        <a:p>
          <a:r>
            <a:rPr lang="zh-CN" altLang="en-US" sz="2000" kern="1200" dirty="0">
              <a:solidFill>
                <a:schemeClr val="tx1">
                  <a:lumMod val="65000"/>
                  <a:lumOff val="35000"/>
                </a:schemeClr>
              </a:solidFill>
              <a:latin typeface="微软雅黑" pitchFamily="34" charset="-122"/>
              <a:ea typeface="微软雅黑" pitchFamily="34" charset="-122"/>
              <a:cs typeface="+mn-cs"/>
            </a:rPr>
            <a:t>对原始页面建立索引；提取正文信息并切词、建索引；建立关键字与页面间对应关系的反向索引列表。</a:t>
          </a:r>
        </a:p>
      </dgm:t>
    </dgm:pt>
    <dgm:pt modelId="{C66618F6-CDF1-4D85-B7FD-0943F4E529C4}" type="parTrans" cxnId="{07F729FE-C9BB-4789-9F88-9C20DAA478A1}">
      <dgm:prSet/>
      <dgm:spPr/>
      <dgm:t>
        <a:bodyPr/>
        <a:lstStyle/>
        <a:p>
          <a:endParaRPr lang="zh-CN" altLang="en-US">
            <a:solidFill>
              <a:schemeClr val="tx1"/>
            </a:solidFill>
            <a:latin typeface="微软雅黑" panose="020B0503020204020204" pitchFamily="34" charset="-122"/>
            <a:ea typeface="华康俪金黑W8(P)"/>
          </a:endParaRPr>
        </a:p>
      </dgm:t>
    </dgm:pt>
    <dgm:pt modelId="{AA5B8F94-81EA-4C94-90D0-B7F8BB2995D5}" type="sibTrans" cxnId="{07F729FE-C9BB-4789-9F88-9C20DAA478A1}">
      <dgm:prSet/>
      <dgm:spPr/>
      <dgm:t>
        <a:bodyPr/>
        <a:lstStyle/>
        <a:p>
          <a:endParaRPr lang="zh-CN" altLang="en-US">
            <a:solidFill>
              <a:schemeClr val="tx1"/>
            </a:solidFill>
            <a:latin typeface="微软雅黑" panose="020B0503020204020204" pitchFamily="34" charset="-122"/>
            <a:ea typeface="华康俪金黑W8(P)"/>
          </a:endParaRPr>
        </a:p>
      </dgm:t>
    </dgm:pt>
    <dgm:pt modelId="{8164C08B-7FEA-49D1-8EDB-A34D4A5AE13A}">
      <dgm:prSet phldrT="[文本]" custT="1"/>
      <dgm:spPr/>
      <dgm:t>
        <a:bodyPr/>
        <a:lstStyle/>
        <a:p>
          <a:endParaRPr lang="zh-CN" altLang="en-US" sz="3600" dirty="0">
            <a:latin typeface="微软雅黑" panose="020B0503020204020204" pitchFamily="34" charset="-122"/>
            <a:ea typeface="Arial Unicode MS" panose="020B0604020202020204" pitchFamily="34" charset="-122"/>
          </a:endParaRPr>
        </a:p>
      </dgm:t>
    </dgm:pt>
    <dgm:pt modelId="{4E35E266-2D6C-496B-BD37-903EA4C5BA82}" type="sibTrans" cxnId="{4A1FEBDE-DA7A-4D53-9D66-9319811ED352}">
      <dgm:prSet/>
      <dgm:spPr/>
      <dgm:t>
        <a:bodyPr/>
        <a:lstStyle/>
        <a:p>
          <a:endParaRPr lang="zh-CN" altLang="en-US">
            <a:solidFill>
              <a:schemeClr val="tx1"/>
            </a:solidFill>
            <a:latin typeface="微软雅黑" panose="020B0503020204020204" pitchFamily="34" charset="-122"/>
            <a:ea typeface="华康俪金黑W8(P)"/>
          </a:endParaRPr>
        </a:p>
      </dgm:t>
    </dgm:pt>
    <dgm:pt modelId="{4EB2FA3F-42A2-448C-B44D-49C48D464BE5}" type="parTrans" cxnId="{4A1FEBDE-DA7A-4D53-9D66-9319811ED352}">
      <dgm:prSet/>
      <dgm:spPr/>
      <dgm:t>
        <a:bodyPr/>
        <a:lstStyle/>
        <a:p>
          <a:endParaRPr lang="zh-CN" altLang="en-US">
            <a:solidFill>
              <a:schemeClr val="tx1"/>
            </a:solidFill>
            <a:latin typeface="微软雅黑" panose="020B0503020204020204" pitchFamily="34" charset="-122"/>
            <a:ea typeface="华康俪金黑W8(P)"/>
          </a:endParaRPr>
        </a:p>
      </dgm:t>
    </dgm:pt>
    <dgm:pt modelId="{1AF1258D-7D71-462E-899A-895332038374}" type="pres">
      <dgm:prSet presAssocID="{7B82EDC0-28C3-4FE7-9893-B4115506E30C}" presName="Name0" presStyleCnt="0">
        <dgm:presLayoutVars>
          <dgm:dir/>
          <dgm:animLvl val="lvl"/>
          <dgm:resizeHandles val="exact"/>
        </dgm:presLayoutVars>
      </dgm:prSet>
      <dgm:spPr/>
    </dgm:pt>
    <dgm:pt modelId="{464B684D-6A54-4966-A942-B64EFDFA3F3A}" type="pres">
      <dgm:prSet presAssocID="{8164C08B-7FEA-49D1-8EDB-A34D4A5AE13A}" presName="linNode" presStyleCnt="0"/>
      <dgm:spPr/>
    </dgm:pt>
    <dgm:pt modelId="{F4149E3D-D159-4E8D-9645-4C34100CAD08}" type="pres">
      <dgm:prSet presAssocID="{8164C08B-7FEA-49D1-8EDB-A34D4A5AE13A}" presName="parentText" presStyleLbl="node1" presStyleIdx="0" presStyleCnt="4" custScaleX="60862">
        <dgm:presLayoutVars>
          <dgm:chMax val="1"/>
          <dgm:bulletEnabled val="1"/>
        </dgm:presLayoutVars>
      </dgm:prSet>
      <dgm:spPr/>
    </dgm:pt>
    <dgm:pt modelId="{5E312260-BB8C-4259-9A9A-07FD49D660DE}" type="pres">
      <dgm:prSet presAssocID="{8164C08B-7FEA-49D1-8EDB-A34D4A5AE13A}" presName="descendantText" presStyleLbl="alignAccFollowNode1" presStyleIdx="0" presStyleCnt="4">
        <dgm:presLayoutVars>
          <dgm:bulletEnabled val="1"/>
        </dgm:presLayoutVars>
      </dgm:prSet>
      <dgm:spPr/>
    </dgm:pt>
    <dgm:pt modelId="{B15E52DD-BF95-48EF-83BF-64D9AE8A1181}" type="pres">
      <dgm:prSet presAssocID="{4E35E266-2D6C-496B-BD37-903EA4C5BA82}" presName="sp" presStyleCnt="0"/>
      <dgm:spPr/>
    </dgm:pt>
    <dgm:pt modelId="{561821EA-E295-47E4-A7EF-0FAE72E8F842}" type="pres">
      <dgm:prSet presAssocID="{E7B058C8-9F24-4425-9245-540C959E25B2}" presName="linNode" presStyleCnt="0"/>
      <dgm:spPr/>
    </dgm:pt>
    <dgm:pt modelId="{988D9766-81DD-42EA-8025-F35CE451537D}" type="pres">
      <dgm:prSet presAssocID="{E7B058C8-9F24-4425-9245-540C959E25B2}" presName="parentText" presStyleLbl="node1" presStyleIdx="1" presStyleCnt="4" custScaleX="61289">
        <dgm:presLayoutVars>
          <dgm:chMax val="1"/>
          <dgm:bulletEnabled val="1"/>
        </dgm:presLayoutVars>
      </dgm:prSet>
      <dgm:spPr/>
    </dgm:pt>
    <dgm:pt modelId="{C36456F2-C104-49EC-A4F4-9E741C50E57D}" type="pres">
      <dgm:prSet presAssocID="{E7B058C8-9F24-4425-9245-540C959E25B2}" presName="descendantText" presStyleLbl="alignAccFollowNode1" presStyleIdx="1" presStyleCnt="4">
        <dgm:presLayoutVars>
          <dgm:bulletEnabled val="1"/>
        </dgm:presLayoutVars>
      </dgm:prSet>
      <dgm:spPr/>
    </dgm:pt>
    <dgm:pt modelId="{84D8518D-A12B-4BCA-84D3-1E1FB4A6F4BC}" type="pres">
      <dgm:prSet presAssocID="{C1CB44BA-B18A-4102-8277-02BDC5534532}" presName="sp" presStyleCnt="0"/>
      <dgm:spPr/>
    </dgm:pt>
    <dgm:pt modelId="{2D02B444-8067-4F2B-BE1C-FB30DFA33E38}" type="pres">
      <dgm:prSet presAssocID="{9045D98D-C66A-48E7-A245-35B5957A7399}" presName="linNode" presStyleCnt="0"/>
      <dgm:spPr/>
    </dgm:pt>
    <dgm:pt modelId="{D516C599-DE5A-42A2-88A9-704EB00499F1}" type="pres">
      <dgm:prSet presAssocID="{9045D98D-C66A-48E7-A245-35B5957A7399}" presName="parentText" presStyleLbl="node1" presStyleIdx="2" presStyleCnt="4" custScaleX="60539">
        <dgm:presLayoutVars>
          <dgm:chMax val="1"/>
          <dgm:bulletEnabled val="1"/>
        </dgm:presLayoutVars>
      </dgm:prSet>
      <dgm:spPr/>
    </dgm:pt>
    <dgm:pt modelId="{B384A40A-3548-4A73-A19D-621C79A2EA79}" type="pres">
      <dgm:prSet presAssocID="{9045D98D-C66A-48E7-A245-35B5957A7399}" presName="descendantText" presStyleLbl="alignAccFollowNode1" presStyleIdx="2" presStyleCnt="4" custLinFactNeighborY="2294">
        <dgm:presLayoutVars>
          <dgm:bulletEnabled val="1"/>
        </dgm:presLayoutVars>
      </dgm:prSet>
      <dgm:spPr/>
    </dgm:pt>
    <dgm:pt modelId="{7087A52F-0B29-4C33-8A51-37C6BDA8202E}" type="pres">
      <dgm:prSet presAssocID="{74FC76FF-A29E-4DFE-8C92-6E52071A2043}" presName="sp" presStyleCnt="0"/>
      <dgm:spPr/>
    </dgm:pt>
    <dgm:pt modelId="{1B00E73A-0AF2-4D6F-8F6F-ABCEAF64862F}" type="pres">
      <dgm:prSet presAssocID="{B6259541-DC05-42DE-803A-E680E08D6C9F}" presName="linNode" presStyleCnt="0"/>
      <dgm:spPr/>
    </dgm:pt>
    <dgm:pt modelId="{E6E01B5A-8BEE-4FEC-8416-8610EF675C5F}" type="pres">
      <dgm:prSet presAssocID="{B6259541-DC05-42DE-803A-E680E08D6C9F}" presName="parentText" presStyleLbl="node1" presStyleIdx="3" presStyleCnt="4" custScaleX="60428">
        <dgm:presLayoutVars>
          <dgm:chMax val="1"/>
          <dgm:bulletEnabled val="1"/>
        </dgm:presLayoutVars>
      </dgm:prSet>
      <dgm:spPr/>
    </dgm:pt>
    <dgm:pt modelId="{1F0D7FAF-2C3A-41BB-B40E-71733DC8AA53}" type="pres">
      <dgm:prSet presAssocID="{B6259541-DC05-42DE-803A-E680E08D6C9F}" presName="descendantText" presStyleLbl="alignAccFollowNode1" presStyleIdx="3" presStyleCnt="4">
        <dgm:presLayoutVars>
          <dgm:bulletEnabled val="1"/>
        </dgm:presLayoutVars>
      </dgm:prSet>
      <dgm:spPr/>
    </dgm:pt>
  </dgm:ptLst>
  <dgm:cxnLst>
    <dgm:cxn modelId="{E4931202-E6BE-4BC8-B65B-11D412988295}" srcId="{7B82EDC0-28C3-4FE7-9893-B4115506E30C}" destId="{B6259541-DC05-42DE-803A-E680E08D6C9F}" srcOrd="3" destOrd="0" parTransId="{37D6F386-8381-4B6F-978B-E137AE3DF9AA}" sibTransId="{268DB079-41ED-404F-B186-2A61D37917A2}"/>
    <dgm:cxn modelId="{A02C281E-7C69-4025-8225-B7E5BBC87819}" type="presOf" srcId="{2592691F-9E79-4BC0-87E5-69D7D698006D}" destId="{B384A40A-3548-4A73-A19D-621C79A2EA79}" srcOrd="0" destOrd="0" presId="urn:microsoft.com/office/officeart/2005/8/layout/vList5"/>
    <dgm:cxn modelId="{ACCD2F28-22F2-44D6-AE16-5A29EDD7F34D}" srcId="{7B82EDC0-28C3-4FE7-9893-B4115506E30C}" destId="{E7B058C8-9F24-4425-9245-540C959E25B2}" srcOrd="1" destOrd="0" parTransId="{C930D84C-0E90-4901-8249-526B90587C3A}" sibTransId="{C1CB44BA-B18A-4102-8277-02BDC5534532}"/>
    <dgm:cxn modelId="{23276639-2DC3-442C-8B7D-748EB1AD5582}" srcId="{7B82EDC0-28C3-4FE7-9893-B4115506E30C}" destId="{9045D98D-C66A-48E7-A245-35B5957A7399}" srcOrd="2" destOrd="0" parTransId="{7B01EB5F-D381-47EE-A0D6-7EA31871E775}" sibTransId="{74FC76FF-A29E-4DFE-8C92-6E52071A2043}"/>
    <dgm:cxn modelId="{D22CAE43-E7F5-4F42-996F-B3084ABB3C4C}" type="presOf" srcId="{7B82EDC0-28C3-4FE7-9893-B4115506E30C}" destId="{1AF1258D-7D71-462E-899A-895332038374}" srcOrd="0" destOrd="0" presId="urn:microsoft.com/office/officeart/2005/8/layout/vList5"/>
    <dgm:cxn modelId="{C191676A-9278-460E-A4B8-A2F41E89729E}" type="presOf" srcId="{8164C08B-7FEA-49D1-8EDB-A34D4A5AE13A}" destId="{F4149E3D-D159-4E8D-9645-4C34100CAD08}" srcOrd="0" destOrd="0" presId="urn:microsoft.com/office/officeart/2005/8/layout/vList5"/>
    <dgm:cxn modelId="{0E27294B-D241-4242-A5D4-BAB975F1D3DA}" srcId="{B6259541-DC05-42DE-803A-E680E08D6C9F}" destId="{A1E47C7B-F182-4DF4-A19B-69BAAE382931}" srcOrd="0" destOrd="0" parTransId="{719D88D6-1635-491E-8C93-A79FE7CA5E24}" sibTransId="{6051CE2A-AC3B-4295-AD33-637560233BA3}"/>
    <dgm:cxn modelId="{F4BC2B4C-38C6-4FCA-91E9-FA70E9CA6825}" type="presOf" srcId="{A1E47C7B-F182-4DF4-A19B-69BAAE382931}" destId="{1F0D7FAF-2C3A-41BB-B40E-71733DC8AA53}" srcOrd="0" destOrd="0" presId="urn:microsoft.com/office/officeart/2005/8/layout/vList5"/>
    <dgm:cxn modelId="{E8B28251-E2BD-46B1-B26C-1CC275AB2F85}" srcId="{9045D98D-C66A-48E7-A245-35B5957A7399}" destId="{2592691F-9E79-4BC0-87E5-69D7D698006D}" srcOrd="0" destOrd="0" parTransId="{C0845D3B-5494-47F6-927D-C8582491F5CA}" sibTransId="{0FA4D93A-AD3F-4434-AA55-CEB49328E211}"/>
    <dgm:cxn modelId="{83722E9E-3F35-4B32-BDF4-DC1629C7EA10}" type="presOf" srcId="{0D7B64AF-E89E-4F47-93DF-875AC7EA9F80}" destId="{5E312260-BB8C-4259-9A9A-07FD49D660DE}" srcOrd="0" destOrd="0" presId="urn:microsoft.com/office/officeart/2005/8/layout/vList5"/>
    <dgm:cxn modelId="{40D810A6-9A4F-4896-9E41-231514904E30}" type="presOf" srcId="{9045D98D-C66A-48E7-A245-35B5957A7399}" destId="{D516C599-DE5A-42A2-88A9-704EB00499F1}" srcOrd="0" destOrd="0" presId="urn:microsoft.com/office/officeart/2005/8/layout/vList5"/>
    <dgm:cxn modelId="{BC786AC3-7A3C-48AE-8A94-E2DEC6184008}" type="presOf" srcId="{22B677B6-3E43-4154-B276-2F0542B27522}" destId="{C36456F2-C104-49EC-A4F4-9E741C50E57D}" srcOrd="0" destOrd="0" presId="urn:microsoft.com/office/officeart/2005/8/layout/vList5"/>
    <dgm:cxn modelId="{4A1FEBDE-DA7A-4D53-9D66-9319811ED352}" srcId="{7B82EDC0-28C3-4FE7-9893-B4115506E30C}" destId="{8164C08B-7FEA-49D1-8EDB-A34D4A5AE13A}" srcOrd="0" destOrd="0" parTransId="{4EB2FA3F-42A2-448C-B44D-49C48D464BE5}" sibTransId="{4E35E266-2D6C-496B-BD37-903EA4C5BA82}"/>
    <dgm:cxn modelId="{B279CFEE-B992-4E74-A30E-AF6C6AAE4C69}" type="presOf" srcId="{E7B058C8-9F24-4425-9245-540C959E25B2}" destId="{988D9766-81DD-42EA-8025-F35CE451537D}" srcOrd="0" destOrd="0" presId="urn:microsoft.com/office/officeart/2005/8/layout/vList5"/>
    <dgm:cxn modelId="{4C9CCEF2-01E0-4C0D-9F49-97C4E60277EF}" srcId="{8164C08B-7FEA-49D1-8EDB-A34D4A5AE13A}" destId="{0D7B64AF-E89E-4F47-93DF-875AC7EA9F80}" srcOrd="0" destOrd="0" parTransId="{408B7941-512D-4F86-AD27-749BF2A690AD}" sibTransId="{A9C35514-23AE-45F2-802C-53551939B0A1}"/>
    <dgm:cxn modelId="{B105FEFC-41B9-4E66-96CF-71459E337A00}" type="presOf" srcId="{B6259541-DC05-42DE-803A-E680E08D6C9F}" destId="{E6E01B5A-8BEE-4FEC-8416-8610EF675C5F}" srcOrd="0" destOrd="0" presId="urn:microsoft.com/office/officeart/2005/8/layout/vList5"/>
    <dgm:cxn modelId="{07F729FE-C9BB-4789-9F88-9C20DAA478A1}" srcId="{E7B058C8-9F24-4425-9245-540C959E25B2}" destId="{22B677B6-3E43-4154-B276-2F0542B27522}" srcOrd="0" destOrd="0" parTransId="{C66618F6-CDF1-4D85-B7FD-0943F4E529C4}" sibTransId="{AA5B8F94-81EA-4C94-90D0-B7F8BB2995D5}"/>
    <dgm:cxn modelId="{E37A8193-775C-4A85-8B93-1558325535D7}" type="presParOf" srcId="{1AF1258D-7D71-462E-899A-895332038374}" destId="{464B684D-6A54-4966-A942-B64EFDFA3F3A}" srcOrd="0" destOrd="0" presId="urn:microsoft.com/office/officeart/2005/8/layout/vList5"/>
    <dgm:cxn modelId="{B88A9E55-369C-43C5-A5FD-7D48AEFE9DD2}" type="presParOf" srcId="{464B684D-6A54-4966-A942-B64EFDFA3F3A}" destId="{F4149E3D-D159-4E8D-9645-4C34100CAD08}" srcOrd="0" destOrd="0" presId="urn:microsoft.com/office/officeart/2005/8/layout/vList5"/>
    <dgm:cxn modelId="{1798FA27-7262-415F-8CA0-27A6E533335A}" type="presParOf" srcId="{464B684D-6A54-4966-A942-B64EFDFA3F3A}" destId="{5E312260-BB8C-4259-9A9A-07FD49D660DE}" srcOrd="1" destOrd="0" presId="urn:microsoft.com/office/officeart/2005/8/layout/vList5"/>
    <dgm:cxn modelId="{454CBBB1-44FE-4587-A034-3214751030AD}" type="presParOf" srcId="{1AF1258D-7D71-462E-899A-895332038374}" destId="{B15E52DD-BF95-48EF-83BF-64D9AE8A1181}" srcOrd="1" destOrd="0" presId="urn:microsoft.com/office/officeart/2005/8/layout/vList5"/>
    <dgm:cxn modelId="{DB89C3AE-26BB-48E9-894F-FF8BD596A505}" type="presParOf" srcId="{1AF1258D-7D71-462E-899A-895332038374}" destId="{561821EA-E295-47E4-A7EF-0FAE72E8F842}" srcOrd="2" destOrd="0" presId="urn:microsoft.com/office/officeart/2005/8/layout/vList5"/>
    <dgm:cxn modelId="{C6F68583-3847-4752-9261-D9B1E62C1C46}" type="presParOf" srcId="{561821EA-E295-47E4-A7EF-0FAE72E8F842}" destId="{988D9766-81DD-42EA-8025-F35CE451537D}" srcOrd="0" destOrd="0" presId="urn:microsoft.com/office/officeart/2005/8/layout/vList5"/>
    <dgm:cxn modelId="{63011E42-858A-4101-9AB1-A6D33D023AEE}" type="presParOf" srcId="{561821EA-E295-47E4-A7EF-0FAE72E8F842}" destId="{C36456F2-C104-49EC-A4F4-9E741C50E57D}" srcOrd="1" destOrd="0" presId="urn:microsoft.com/office/officeart/2005/8/layout/vList5"/>
    <dgm:cxn modelId="{3CE946C5-B663-47D1-A6F9-D39859CADFD1}" type="presParOf" srcId="{1AF1258D-7D71-462E-899A-895332038374}" destId="{84D8518D-A12B-4BCA-84D3-1E1FB4A6F4BC}" srcOrd="3" destOrd="0" presId="urn:microsoft.com/office/officeart/2005/8/layout/vList5"/>
    <dgm:cxn modelId="{037CCF50-FB15-47AB-AB78-880061939E72}" type="presParOf" srcId="{1AF1258D-7D71-462E-899A-895332038374}" destId="{2D02B444-8067-4F2B-BE1C-FB30DFA33E38}" srcOrd="4" destOrd="0" presId="urn:microsoft.com/office/officeart/2005/8/layout/vList5"/>
    <dgm:cxn modelId="{31FCC48B-7F98-4F4F-AE19-6BC781C82326}" type="presParOf" srcId="{2D02B444-8067-4F2B-BE1C-FB30DFA33E38}" destId="{D516C599-DE5A-42A2-88A9-704EB00499F1}" srcOrd="0" destOrd="0" presId="urn:microsoft.com/office/officeart/2005/8/layout/vList5"/>
    <dgm:cxn modelId="{F7A9E9E3-3C7D-4452-9624-BABCD15C2548}" type="presParOf" srcId="{2D02B444-8067-4F2B-BE1C-FB30DFA33E38}" destId="{B384A40A-3548-4A73-A19D-621C79A2EA79}" srcOrd="1" destOrd="0" presId="urn:microsoft.com/office/officeart/2005/8/layout/vList5"/>
    <dgm:cxn modelId="{D8F7E976-2A9C-44AA-A142-0B2C30AD6255}" type="presParOf" srcId="{1AF1258D-7D71-462E-899A-895332038374}" destId="{7087A52F-0B29-4C33-8A51-37C6BDA8202E}" srcOrd="5" destOrd="0" presId="urn:microsoft.com/office/officeart/2005/8/layout/vList5"/>
    <dgm:cxn modelId="{BE5D434C-396F-4E33-AD67-C779E4394053}" type="presParOf" srcId="{1AF1258D-7D71-462E-899A-895332038374}" destId="{1B00E73A-0AF2-4D6F-8F6F-ABCEAF64862F}" srcOrd="6" destOrd="0" presId="urn:microsoft.com/office/officeart/2005/8/layout/vList5"/>
    <dgm:cxn modelId="{FD1DEE8F-3EE1-4FF6-A0D3-4A85FA92C163}" type="presParOf" srcId="{1B00E73A-0AF2-4D6F-8F6F-ABCEAF64862F}" destId="{E6E01B5A-8BEE-4FEC-8416-8610EF675C5F}" srcOrd="0" destOrd="0" presId="urn:microsoft.com/office/officeart/2005/8/layout/vList5"/>
    <dgm:cxn modelId="{9B136E36-1D2A-419E-9E67-A1D01A69C61A}" type="presParOf" srcId="{1B00E73A-0AF2-4D6F-8F6F-ABCEAF64862F}" destId="{1F0D7FAF-2C3A-41BB-B40E-71733DC8AA53}"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B82EDC0-28C3-4FE7-9893-B4115506E30C}" type="doc">
      <dgm:prSet loTypeId="urn:microsoft.com/office/officeart/2005/8/layout/vList5" loCatId="list" qsTypeId="urn:microsoft.com/office/officeart/2005/8/quickstyle/simple4" qsCatId="simple" csTypeId="urn:microsoft.com/office/officeart/2005/8/colors/accent1_5" csCatId="accent1" phldr="1"/>
      <dgm:spPr/>
      <dgm:t>
        <a:bodyPr/>
        <a:lstStyle/>
        <a:p>
          <a:endParaRPr lang="zh-CN" altLang="en-US"/>
        </a:p>
      </dgm:t>
    </dgm:pt>
    <dgm:pt modelId="{0D7B64AF-E89E-4F47-93DF-875AC7EA9F80}">
      <dgm:prSet phldrT="[文本]" custT="1"/>
      <dgm:spPr/>
      <dgm:t>
        <a:bodyPr/>
        <a:lstStyle/>
        <a:p>
          <a:r>
            <a:rPr lang="zh-CN" altLang="en-US" sz="2000" kern="1200" dirty="0">
              <a:solidFill>
                <a:schemeClr val="tx1">
                  <a:lumMod val="65000"/>
                  <a:lumOff val="35000"/>
                </a:schemeClr>
              </a:solidFill>
              <a:latin typeface="微软雅黑" pitchFamily="34" charset="-122"/>
              <a:ea typeface="微软雅黑" pitchFamily="34" charset="-122"/>
              <a:cs typeface="+mn-cs"/>
            </a:rPr>
            <a:t>数据爆发式增长所造成的狂潮困扰着用户，从中提取有用信息仍然是一大难题。</a:t>
          </a:r>
        </a:p>
      </dgm:t>
    </dgm:pt>
    <dgm:pt modelId="{408B7941-512D-4F86-AD27-749BF2A690AD}" type="parTrans" cxnId="{4C9CCEF2-01E0-4C0D-9F49-97C4E60277EF}">
      <dgm:prSet/>
      <dgm:spPr/>
      <dgm:t>
        <a:bodyPr/>
        <a:lstStyle/>
        <a:p>
          <a:endParaRPr lang="zh-CN" altLang="en-US">
            <a:solidFill>
              <a:schemeClr val="tx1"/>
            </a:solidFill>
            <a:latin typeface="微软雅黑" panose="020B0503020204020204" pitchFamily="34" charset="-122"/>
            <a:ea typeface="华康俪金黑W8(P)"/>
          </a:endParaRPr>
        </a:p>
      </dgm:t>
    </dgm:pt>
    <dgm:pt modelId="{A9C35514-23AE-45F2-802C-53551939B0A1}" type="sibTrans" cxnId="{4C9CCEF2-01E0-4C0D-9F49-97C4E60277EF}">
      <dgm:prSet/>
      <dgm:spPr/>
      <dgm:t>
        <a:bodyPr/>
        <a:lstStyle/>
        <a:p>
          <a:endParaRPr lang="zh-CN" altLang="en-US">
            <a:solidFill>
              <a:schemeClr val="tx1"/>
            </a:solidFill>
            <a:latin typeface="微软雅黑" panose="020B0503020204020204" pitchFamily="34" charset="-122"/>
            <a:ea typeface="华康俪金黑W8(P)"/>
          </a:endParaRPr>
        </a:p>
      </dgm:t>
    </dgm:pt>
    <dgm:pt modelId="{E7B058C8-9F24-4425-9245-540C959E25B2}">
      <dgm:prSet phldrT="[文本]" custT="1"/>
      <dgm:spPr/>
      <dgm:t>
        <a:bodyPr/>
        <a:lstStyle/>
        <a:p>
          <a:r>
            <a:rPr lang="zh-CN" altLang="en-US" sz="2800" dirty="0">
              <a:latin typeface="微软雅黑" panose="020B0503020204020204" pitchFamily="34" charset="-122"/>
              <a:ea typeface="Arial Unicode MS" panose="020B0604020202020204" pitchFamily="34" charset="-122"/>
            </a:rPr>
            <a:t>快速获取信息</a:t>
          </a:r>
        </a:p>
      </dgm:t>
    </dgm:pt>
    <dgm:pt modelId="{C930D84C-0E90-4901-8249-526B90587C3A}" type="parTrans" cxnId="{ACCD2F28-22F2-44D6-AE16-5A29EDD7F34D}">
      <dgm:prSet/>
      <dgm:spPr/>
      <dgm:t>
        <a:bodyPr/>
        <a:lstStyle/>
        <a:p>
          <a:endParaRPr lang="zh-CN" altLang="en-US">
            <a:solidFill>
              <a:schemeClr val="tx1"/>
            </a:solidFill>
            <a:latin typeface="微软雅黑" panose="020B0503020204020204" pitchFamily="34" charset="-122"/>
            <a:ea typeface="华康俪金黑W8(P)"/>
          </a:endParaRPr>
        </a:p>
      </dgm:t>
    </dgm:pt>
    <dgm:pt modelId="{C1CB44BA-B18A-4102-8277-02BDC5534532}" type="sibTrans" cxnId="{ACCD2F28-22F2-44D6-AE16-5A29EDD7F34D}">
      <dgm:prSet/>
      <dgm:spPr/>
      <dgm:t>
        <a:bodyPr/>
        <a:lstStyle/>
        <a:p>
          <a:endParaRPr lang="zh-CN" altLang="en-US">
            <a:solidFill>
              <a:schemeClr val="tx1"/>
            </a:solidFill>
            <a:latin typeface="微软雅黑" panose="020B0503020204020204" pitchFamily="34" charset="-122"/>
            <a:ea typeface="华康俪金黑W8(P)"/>
          </a:endParaRPr>
        </a:p>
      </dgm:t>
    </dgm:pt>
    <dgm:pt modelId="{2592691F-9E79-4BC0-87E5-69D7D698006D}">
      <dgm:prSet phldrT="[文本]" custT="1"/>
      <dgm:spPr/>
      <dgm:t>
        <a:bodyPr/>
        <a:lstStyle/>
        <a:p>
          <a:r>
            <a:rPr lang="zh-CN" altLang="en-US" sz="2000" kern="1200" dirty="0">
              <a:solidFill>
                <a:schemeClr val="tx1">
                  <a:lumMod val="65000"/>
                  <a:lumOff val="35000"/>
                </a:schemeClr>
              </a:solidFill>
              <a:latin typeface="微软雅黑" pitchFamily="34" charset="-122"/>
              <a:ea typeface="微软雅黑" pitchFamily="34" charset="-122"/>
              <a:cs typeface="+mn-cs"/>
            </a:rPr>
            <a:t>由于网络上缺乏有效监管，人人都可以发布信息，很多情况下难以保证信息的真实可靠</a:t>
          </a:r>
        </a:p>
      </dgm:t>
    </dgm:pt>
    <dgm:pt modelId="{C0845D3B-5494-47F6-927D-C8582491F5CA}" type="parTrans" cxnId="{E8B28251-E2BD-46B1-B26C-1CC275AB2F85}">
      <dgm:prSet/>
      <dgm:spPr/>
      <dgm:t>
        <a:bodyPr/>
        <a:lstStyle/>
        <a:p>
          <a:endParaRPr lang="zh-CN" altLang="en-US">
            <a:solidFill>
              <a:schemeClr val="tx1"/>
            </a:solidFill>
            <a:latin typeface="微软雅黑" panose="020B0503020204020204" pitchFamily="34" charset="-122"/>
            <a:ea typeface="华康俪金黑W8(P)"/>
          </a:endParaRPr>
        </a:p>
      </dgm:t>
    </dgm:pt>
    <dgm:pt modelId="{0FA4D93A-AD3F-4434-AA55-CEB49328E211}" type="sibTrans" cxnId="{E8B28251-E2BD-46B1-B26C-1CC275AB2F85}">
      <dgm:prSet/>
      <dgm:spPr/>
      <dgm:t>
        <a:bodyPr/>
        <a:lstStyle/>
        <a:p>
          <a:endParaRPr lang="zh-CN" altLang="en-US">
            <a:solidFill>
              <a:schemeClr val="tx1"/>
            </a:solidFill>
            <a:latin typeface="微软雅黑" panose="020B0503020204020204" pitchFamily="34" charset="-122"/>
            <a:ea typeface="华康俪金黑W8(P)"/>
          </a:endParaRPr>
        </a:p>
      </dgm:t>
    </dgm:pt>
    <dgm:pt modelId="{B6259541-DC05-42DE-803A-E680E08D6C9F}">
      <dgm:prSet phldrT="[文本]" custT="1"/>
      <dgm:spPr/>
      <dgm:t>
        <a:bodyPr/>
        <a:lstStyle/>
        <a:p>
          <a:r>
            <a:rPr lang="zh-CN" altLang="en-US" sz="2800" dirty="0">
              <a:latin typeface="微软雅黑" panose="020B0503020204020204" pitchFamily="34" charset="-122"/>
              <a:ea typeface="Arial Unicode MS" panose="020B0604020202020204" pitchFamily="34" charset="-122"/>
            </a:rPr>
            <a:t>信息容易混淆</a:t>
          </a:r>
        </a:p>
      </dgm:t>
    </dgm:pt>
    <dgm:pt modelId="{37D6F386-8381-4B6F-978B-E137AE3DF9AA}" type="parTrans" cxnId="{E4931202-E6BE-4BC8-B65B-11D412988295}">
      <dgm:prSet/>
      <dgm:spPr/>
      <dgm:t>
        <a:bodyPr/>
        <a:lstStyle/>
        <a:p>
          <a:endParaRPr lang="zh-CN" altLang="en-US">
            <a:solidFill>
              <a:schemeClr val="tx1"/>
            </a:solidFill>
            <a:latin typeface="微软雅黑" panose="020B0503020204020204" pitchFamily="34" charset="-122"/>
            <a:ea typeface="华康俪金黑W8(P)"/>
          </a:endParaRPr>
        </a:p>
      </dgm:t>
    </dgm:pt>
    <dgm:pt modelId="{268DB079-41ED-404F-B186-2A61D37917A2}" type="sibTrans" cxnId="{E4931202-E6BE-4BC8-B65B-11D412988295}">
      <dgm:prSet/>
      <dgm:spPr/>
      <dgm:t>
        <a:bodyPr/>
        <a:lstStyle/>
        <a:p>
          <a:endParaRPr lang="zh-CN" altLang="en-US">
            <a:solidFill>
              <a:schemeClr val="tx1"/>
            </a:solidFill>
            <a:latin typeface="微软雅黑" panose="020B0503020204020204" pitchFamily="34" charset="-122"/>
            <a:ea typeface="华康俪金黑W8(P)"/>
          </a:endParaRPr>
        </a:p>
      </dgm:t>
    </dgm:pt>
    <dgm:pt modelId="{A1E47C7B-F182-4DF4-A19B-69BAAE382931}">
      <dgm:prSet phldrT="[文本]" custT="1"/>
      <dgm:spPr/>
      <dgm:t>
        <a:bodyPr/>
        <a:lstStyle/>
        <a:p>
          <a:r>
            <a:rPr lang="zh-CN" altLang="en-US" sz="2000" kern="1200" dirty="0">
              <a:solidFill>
                <a:schemeClr val="tx1">
                  <a:lumMod val="65000"/>
                  <a:lumOff val="35000"/>
                </a:schemeClr>
              </a:solidFill>
              <a:latin typeface="微软雅黑" pitchFamily="34" charset="-122"/>
              <a:ea typeface="微软雅黑" pitchFamily="34" charset="-122"/>
              <a:cs typeface="+mn-cs"/>
            </a:rPr>
            <a:t>安全性难以保证，道高一尺魔高一丈，黑客们很容易将错误的信息混淆视听。</a:t>
          </a:r>
        </a:p>
      </dgm:t>
    </dgm:pt>
    <dgm:pt modelId="{719D88D6-1635-491E-8C93-A79FE7CA5E24}" type="parTrans" cxnId="{0E27294B-D241-4242-A5D4-BAB975F1D3DA}">
      <dgm:prSet/>
      <dgm:spPr/>
      <dgm:t>
        <a:bodyPr/>
        <a:lstStyle/>
        <a:p>
          <a:endParaRPr lang="zh-CN" altLang="en-US">
            <a:solidFill>
              <a:schemeClr val="tx1"/>
            </a:solidFill>
            <a:latin typeface="微软雅黑" panose="020B0503020204020204" pitchFamily="34" charset="-122"/>
            <a:ea typeface="华康俪金黑W8(P)"/>
          </a:endParaRPr>
        </a:p>
      </dgm:t>
    </dgm:pt>
    <dgm:pt modelId="{6051CE2A-AC3B-4295-AD33-637560233BA3}" type="sibTrans" cxnId="{0E27294B-D241-4242-A5D4-BAB975F1D3DA}">
      <dgm:prSet/>
      <dgm:spPr/>
      <dgm:t>
        <a:bodyPr/>
        <a:lstStyle/>
        <a:p>
          <a:endParaRPr lang="zh-CN" altLang="en-US">
            <a:solidFill>
              <a:schemeClr val="tx1"/>
            </a:solidFill>
            <a:latin typeface="微软雅黑" panose="020B0503020204020204" pitchFamily="34" charset="-122"/>
            <a:ea typeface="华康俪金黑W8(P)"/>
          </a:endParaRPr>
        </a:p>
      </dgm:t>
    </dgm:pt>
    <dgm:pt modelId="{9045D98D-C66A-48E7-A245-35B5957A7399}">
      <dgm:prSet phldrT="[文本]" custT="1"/>
      <dgm:spPr/>
      <dgm:t>
        <a:bodyPr/>
        <a:lstStyle/>
        <a:p>
          <a:r>
            <a:rPr lang="zh-CN" altLang="en-US" sz="2800" dirty="0">
              <a:latin typeface="微软雅黑" panose="020B0503020204020204" pitchFamily="34" charset="-122"/>
              <a:ea typeface="Arial Unicode MS" panose="020B0604020202020204" pitchFamily="34" charset="-122"/>
            </a:rPr>
            <a:t>真实度不高</a:t>
          </a:r>
        </a:p>
      </dgm:t>
    </dgm:pt>
    <dgm:pt modelId="{7B01EB5F-D381-47EE-A0D6-7EA31871E775}" type="parTrans" cxnId="{23276639-2DC3-442C-8B7D-748EB1AD5582}">
      <dgm:prSet/>
      <dgm:spPr/>
      <dgm:t>
        <a:bodyPr/>
        <a:lstStyle/>
        <a:p>
          <a:endParaRPr lang="zh-CN" altLang="en-US">
            <a:solidFill>
              <a:schemeClr val="tx1"/>
            </a:solidFill>
            <a:latin typeface="微软雅黑" panose="020B0503020204020204" pitchFamily="34" charset="-122"/>
            <a:ea typeface="华康俪金黑W8(P)"/>
          </a:endParaRPr>
        </a:p>
      </dgm:t>
    </dgm:pt>
    <dgm:pt modelId="{74FC76FF-A29E-4DFE-8C92-6E52071A2043}" type="sibTrans" cxnId="{23276639-2DC3-442C-8B7D-748EB1AD5582}">
      <dgm:prSet/>
      <dgm:spPr/>
      <dgm:t>
        <a:bodyPr/>
        <a:lstStyle/>
        <a:p>
          <a:endParaRPr lang="zh-CN" altLang="en-US">
            <a:solidFill>
              <a:schemeClr val="tx1"/>
            </a:solidFill>
            <a:latin typeface="微软雅黑" panose="020B0503020204020204" pitchFamily="34" charset="-122"/>
            <a:ea typeface="华康俪金黑W8(P)"/>
          </a:endParaRPr>
        </a:p>
      </dgm:t>
    </dgm:pt>
    <dgm:pt modelId="{22B677B6-3E43-4154-B276-2F0542B27522}">
      <dgm:prSet custT="1"/>
      <dgm:spPr/>
      <dgm:t>
        <a:bodyPr/>
        <a:lstStyle/>
        <a:p>
          <a:r>
            <a:rPr lang="zh-CN" altLang="en-US" sz="2000" kern="1200" dirty="0">
              <a:solidFill>
                <a:schemeClr val="tx1">
                  <a:lumMod val="65000"/>
                  <a:lumOff val="35000"/>
                </a:schemeClr>
              </a:solidFill>
              <a:latin typeface="微软雅黑" pitchFamily="34" charset="-122"/>
              <a:ea typeface="微软雅黑" pitchFamily="34" charset="-122"/>
              <a:cs typeface="+mn-cs"/>
            </a:rPr>
            <a:t>开放性、动态性的互联网信息，用户如果要快捷地获取信息，仍然存在一定难度。</a:t>
          </a:r>
        </a:p>
      </dgm:t>
    </dgm:pt>
    <dgm:pt modelId="{C66618F6-CDF1-4D85-B7FD-0943F4E529C4}" type="parTrans" cxnId="{07F729FE-C9BB-4789-9F88-9C20DAA478A1}">
      <dgm:prSet/>
      <dgm:spPr/>
      <dgm:t>
        <a:bodyPr/>
        <a:lstStyle/>
        <a:p>
          <a:endParaRPr lang="zh-CN" altLang="en-US">
            <a:solidFill>
              <a:schemeClr val="tx1"/>
            </a:solidFill>
            <a:latin typeface="微软雅黑" panose="020B0503020204020204" pitchFamily="34" charset="-122"/>
            <a:ea typeface="华康俪金黑W8(P)"/>
          </a:endParaRPr>
        </a:p>
      </dgm:t>
    </dgm:pt>
    <dgm:pt modelId="{AA5B8F94-81EA-4C94-90D0-B7F8BB2995D5}" type="sibTrans" cxnId="{07F729FE-C9BB-4789-9F88-9C20DAA478A1}">
      <dgm:prSet/>
      <dgm:spPr/>
      <dgm:t>
        <a:bodyPr/>
        <a:lstStyle/>
        <a:p>
          <a:endParaRPr lang="zh-CN" altLang="en-US">
            <a:solidFill>
              <a:schemeClr val="tx1"/>
            </a:solidFill>
            <a:latin typeface="微软雅黑" panose="020B0503020204020204" pitchFamily="34" charset="-122"/>
            <a:ea typeface="华康俪金黑W8(P)"/>
          </a:endParaRPr>
        </a:p>
      </dgm:t>
    </dgm:pt>
    <dgm:pt modelId="{8164C08B-7FEA-49D1-8EDB-A34D4A5AE13A}">
      <dgm:prSet phldrT="[文本]" custT="1"/>
      <dgm:spPr/>
      <dgm:t>
        <a:bodyPr/>
        <a:lstStyle/>
        <a:p>
          <a:endParaRPr lang="zh-CN" altLang="en-US" sz="3600" dirty="0">
            <a:latin typeface="微软雅黑" panose="020B0503020204020204" pitchFamily="34" charset="-122"/>
            <a:ea typeface="Arial Unicode MS" panose="020B0604020202020204" pitchFamily="34" charset="-122"/>
          </a:endParaRPr>
        </a:p>
      </dgm:t>
    </dgm:pt>
    <dgm:pt modelId="{4E35E266-2D6C-496B-BD37-903EA4C5BA82}" type="sibTrans" cxnId="{4A1FEBDE-DA7A-4D53-9D66-9319811ED352}">
      <dgm:prSet/>
      <dgm:spPr/>
      <dgm:t>
        <a:bodyPr/>
        <a:lstStyle/>
        <a:p>
          <a:endParaRPr lang="zh-CN" altLang="en-US">
            <a:solidFill>
              <a:schemeClr val="tx1"/>
            </a:solidFill>
            <a:latin typeface="微软雅黑" panose="020B0503020204020204" pitchFamily="34" charset="-122"/>
            <a:ea typeface="华康俪金黑W8(P)"/>
          </a:endParaRPr>
        </a:p>
      </dgm:t>
    </dgm:pt>
    <dgm:pt modelId="{4EB2FA3F-42A2-448C-B44D-49C48D464BE5}" type="parTrans" cxnId="{4A1FEBDE-DA7A-4D53-9D66-9319811ED352}">
      <dgm:prSet/>
      <dgm:spPr/>
      <dgm:t>
        <a:bodyPr/>
        <a:lstStyle/>
        <a:p>
          <a:endParaRPr lang="zh-CN" altLang="en-US">
            <a:solidFill>
              <a:schemeClr val="tx1"/>
            </a:solidFill>
            <a:latin typeface="微软雅黑" panose="020B0503020204020204" pitchFamily="34" charset="-122"/>
            <a:ea typeface="华康俪金黑W8(P)"/>
          </a:endParaRPr>
        </a:p>
      </dgm:t>
    </dgm:pt>
    <dgm:pt modelId="{1AF1258D-7D71-462E-899A-895332038374}" type="pres">
      <dgm:prSet presAssocID="{7B82EDC0-28C3-4FE7-9893-B4115506E30C}" presName="Name0" presStyleCnt="0">
        <dgm:presLayoutVars>
          <dgm:dir/>
          <dgm:animLvl val="lvl"/>
          <dgm:resizeHandles val="exact"/>
        </dgm:presLayoutVars>
      </dgm:prSet>
      <dgm:spPr/>
    </dgm:pt>
    <dgm:pt modelId="{464B684D-6A54-4966-A942-B64EFDFA3F3A}" type="pres">
      <dgm:prSet presAssocID="{8164C08B-7FEA-49D1-8EDB-A34D4A5AE13A}" presName="linNode" presStyleCnt="0"/>
      <dgm:spPr/>
    </dgm:pt>
    <dgm:pt modelId="{F4149E3D-D159-4E8D-9645-4C34100CAD08}" type="pres">
      <dgm:prSet presAssocID="{8164C08B-7FEA-49D1-8EDB-A34D4A5AE13A}" presName="parentText" presStyleLbl="node1" presStyleIdx="0" presStyleCnt="4" custScaleX="60862">
        <dgm:presLayoutVars>
          <dgm:chMax val="1"/>
          <dgm:bulletEnabled val="1"/>
        </dgm:presLayoutVars>
      </dgm:prSet>
      <dgm:spPr/>
    </dgm:pt>
    <dgm:pt modelId="{5E312260-BB8C-4259-9A9A-07FD49D660DE}" type="pres">
      <dgm:prSet presAssocID="{8164C08B-7FEA-49D1-8EDB-A34D4A5AE13A}" presName="descendantText" presStyleLbl="alignAccFollowNode1" presStyleIdx="0" presStyleCnt="4">
        <dgm:presLayoutVars>
          <dgm:bulletEnabled val="1"/>
        </dgm:presLayoutVars>
      </dgm:prSet>
      <dgm:spPr/>
    </dgm:pt>
    <dgm:pt modelId="{B15E52DD-BF95-48EF-83BF-64D9AE8A1181}" type="pres">
      <dgm:prSet presAssocID="{4E35E266-2D6C-496B-BD37-903EA4C5BA82}" presName="sp" presStyleCnt="0"/>
      <dgm:spPr/>
    </dgm:pt>
    <dgm:pt modelId="{561821EA-E295-47E4-A7EF-0FAE72E8F842}" type="pres">
      <dgm:prSet presAssocID="{E7B058C8-9F24-4425-9245-540C959E25B2}" presName="linNode" presStyleCnt="0"/>
      <dgm:spPr/>
    </dgm:pt>
    <dgm:pt modelId="{988D9766-81DD-42EA-8025-F35CE451537D}" type="pres">
      <dgm:prSet presAssocID="{E7B058C8-9F24-4425-9245-540C959E25B2}" presName="parentText" presStyleLbl="node1" presStyleIdx="1" presStyleCnt="4" custScaleX="61289">
        <dgm:presLayoutVars>
          <dgm:chMax val="1"/>
          <dgm:bulletEnabled val="1"/>
        </dgm:presLayoutVars>
      </dgm:prSet>
      <dgm:spPr/>
    </dgm:pt>
    <dgm:pt modelId="{C36456F2-C104-49EC-A4F4-9E741C50E57D}" type="pres">
      <dgm:prSet presAssocID="{E7B058C8-9F24-4425-9245-540C959E25B2}" presName="descendantText" presStyleLbl="alignAccFollowNode1" presStyleIdx="1" presStyleCnt="4">
        <dgm:presLayoutVars>
          <dgm:bulletEnabled val="1"/>
        </dgm:presLayoutVars>
      </dgm:prSet>
      <dgm:spPr/>
    </dgm:pt>
    <dgm:pt modelId="{84D8518D-A12B-4BCA-84D3-1E1FB4A6F4BC}" type="pres">
      <dgm:prSet presAssocID="{C1CB44BA-B18A-4102-8277-02BDC5534532}" presName="sp" presStyleCnt="0"/>
      <dgm:spPr/>
    </dgm:pt>
    <dgm:pt modelId="{2D02B444-8067-4F2B-BE1C-FB30DFA33E38}" type="pres">
      <dgm:prSet presAssocID="{9045D98D-C66A-48E7-A245-35B5957A7399}" presName="linNode" presStyleCnt="0"/>
      <dgm:spPr/>
    </dgm:pt>
    <dgm:pt modelId="{D516C599-DE5A-42A2-88A9-704EB00499F1}" type="pres">
      <dgm:prSet presAssocID="{9045D98D-C66A-48E7-A245-35B5957A7399}" presName="parentText" presStyleLbl="node1" presStyleIdx="2" presStyleCnt="4" custScaleX="60539">
        <dgm:presLayoutVars>
          <dgm:chMax val="1"/>
          <dgm:bulletEnabled val="1"/>
        </dgm:presLayoutVars>
      </dgm:prSet>
      <dgm:spPr/>
    </dgm:pt>
    <dgm:pt modelId="{B384A40A-3548-4A73-A19D-621C79A2EA79}" type="pres">
      <dgm:prSet presAssocID="{9045D98D-C66A-48E7-A245-35B5957A7399}" presName="descendantText" presStyleLbl="alignAccFollowNode1" presStyleIdx="2" presStyleCnt="4" custLinFactNeighborY="2294">
        <dgm:presLayoutVars>
          <dgm:bulletEnabled val="1"/>
        </dgm:presLayoutVars>
      </dgm:prSet>
      <dgm:spPr/>
    </dgm:pt>
    <dgm:pt modelId="{7087A52F-0B29-4C33-8A51-37C6BDA8202E}" type="pres">
      <dgm:prSet presAssocID="{74FC76FF-A29E-4DFE-8C92-6E52071A2043}" presName="sp" presStyleCnt="0"/>
      <dgm:spPr/>
    </dgm:pt>
    <dgm:pt modelId="{1B00E73A-0AF2-4D6F-8F6F-ABCEAF64862F}" type="pres">
      <dgm:prSet presAssocID="{B6259541-DC05-42DE-803A-E680E08D6C9F}" presName="linNode" presStyleCnt="0"/>
      <dgm:spPr/>
    </dgm:pt>
    <dgm:pt modelId="{E6E01B5A-8BEE-4FEC-8416-8610EF675C5F}" type="pres">
      <dgm:prSet presAssocID="{B6259541-DC05-42DE-803A-E680E08D6C9F}" presName="parentText" presStyleLbl="node1" presStyleIdx="3" presStyleCnt="4" custScaleX="60428">
        <dgm:presLayoutVars>
          <dgm:chMax val="1"/>
          <dgm:bulletEnabled val="1"/>
        </dgm:presLayoutVars>
      </dgm:prSet>
      <dgm:spPr/>
    </dgm:pt>
    <dgm:pt modelId="{1F0D7FAF-2C3A-41BB-B40E-71733DC8AA53}" type="pres">
      <dgm:prSet presAssocID="{B6259541-DC05-42DE-803A-E680E08D6C9F}" presName="descendantText" presStyleLbl="alignAccFollowNode1" presStyleIdx="3" presStyleCnt="4">
        <dgm:presLayoutVars>
          <dgm:bulletEnabled val="1"/>
        </dgm:presLayoutVars>
      </dgm:prSet>
      <dgm:spPr/>
    </dgm:pt>
  </dgm:ptLst>
  <dgm:cxnLst>
    <dgm:cxn modelId="{E4931202-E6BE-4BC8-B65B-11D412988295}" srcId="{7B82EDC0-28C3-4FE7-9893-B4115506E30C}" destId="{B6259541-DC05-42DE-803A-E680E08D6C9F}" srcOrd="3" destOrd="0" parTransId="{37D6F386-8381-4B6F-978B-E137AE3DF9AA}" sibTransId="{268DB079-41ED-404F-B186-2A61D37917A2}"/>
    <dgm:cxn modelId="{9D70EF03-7317-4741-B076-EB6FDEA2FCFE}" type="presOf" srcId="{9045D98D-C66A-48E7-A245-35B5957A7399}" destId="{D516C599-DE5A-42A2-88A9-704EB00499F1}" srcOrd="0" destOrd="0" presId="urn:microsoft.com/office/officeart/2005/8/layout/vList5"/>
    <dgm:cxn modelId="{0F45481F-25B8-49AC-A5C1-2B677FC399B2}" type="presOf" srcId="{8164C08B-7FEA-49D1-8EDB-A34D4A5AE13A}" destId="{F4149E3D-D159-4E8D-9645-4C34100CAD08}" srcOrd="0" destOrd="0" presId="urn:microsoft.com/office/officeart/2005/8/layout/vList5"/>
    <dgm:cxn modelId="{1D625F22-20E0-4524-92A6-EA649D68B180}" type="presOf" srcId="{B6259541-DC05-42DE-803A-E680E08D6C9F}" destId="{E6E01B5A-8BEE-4FEC-8416-8610EF675C5F}" srcOrd="0" destOrd="0" presId="urn:microsoft.com/office/officeart/2005/8/layout/vList5"/>
    <dgm:cxn modelId="{ACCD2F28-22F2-44D6-AE16-5A29EDD7F34D}" srcId="{7B82EDC0-28C3-4FE7-9893-B4115506E30C}" destId="{E7B058C8-9F24-4425-9245-540C959E25B2}" srcOrd="1" destOrd="0" parTransId="{C930D84C-0E90-4901-8249-526B90587C3A}" sibTransId="{C1CB44BA-B18A-4102-8277-02BDC5534532}"/>
    <dgm:cxn modelId="{23276639-2DC3-442C-8B7D-748EB1AD5582}" srcId="{7B82EDC0-28C3-4FE7-9893-B4115506E30C}" destId="{9045D98D-C66A-48E7-A245-35B5957A7399}" srcOrd="2" destOrd="0" parTransId="{7B01EB5F-D381-47EE-A0D6-7EA31871E775}" sibTransId="{74FC76FF-A29E-4DFE-8C92-6E52071A2043}"/>
    <dgm:cxn modelId="{0E27294B-D241-4242-A5D4-BAB975F1D3DA}" srcId="{B6259541-DC05-42DE-803A-E680E08D6C9F}" destId="{A1E47C7B-F182-4DF4-A19B-69BAAE382931}" srcOrd="0" destOrd="0" parTransId="{719D88D6-1635-491E-8C93-A79FE7CA5E24}" sibTransId="{6051CE2A-AC3B-4295-AD33-637560233BA3}"/>
    <dgm:cxn modelId="{E8B28251-E2BD-46B1-B26C-1CC275AB2F85}" srcId="{9045D98D-C66A-48E7-A245-35B5957A7399}" destId="{2592691F-9E79-4BC0-87E5-69D7D698006D}" srcOrd="0" destOrd="0" parTransId="{C0845D3B-5494-47F6-927D-C8582491F5CA}" sibTransId="{0FA4D93A-AD3F-4434-AA55-CEB49328E211}"/>
    <dgm:cxn modelId="{08E1885A-87A9-48B9-9C08-7104B8C29385}" type="presOf" srcId="{A1E47C7B-F182-4DF4-A19B-69BAAE382931}" destId="{1F0D7FAF-2C3A-41BB-B40E-71733DC8AA53}" srcOrd="0" destOrd="0" presId="urn:microsoft.com/office/officeart/2005/8/layout/vList5"/>
    <dgm:cxn modelId="{F9AD5C7C-0ADD-452D-AFD0-4D3813A4CDAC}" type="presOf" srcId="{0D7B64AF-E89E-4F47-93DF-875AC7EA9F80}" destId="{5E312260-BB8C-4259-9A9A-07FD49D660DE}" srcOrd="0" destOrd="0" presId="urn:microsoft.com/office/officeart/2005/8/layout/vList5"/>
    <dgm:cxn modelId="{E7DFB7B2-4857-4F10-88D8-6BFEC8D066EF}" type="presOf" srcId="{7B82EDC0-28C3-4FE7-9893-B4115506E30C}" destId="{1AF1258D-7D71-462E-899A-895332038374}" srcOrd="0" destOrd="0" presId="urn:microsoft.com/office/officeart/2005/8/layout/vList5"/>
    <dgm:cxn modelId="{4A1FEBDE-DA7A-4D53-9D66-9319811ED352}" srcId="{7B82EDC0-28C3-4FE7-9893-B4115506E30C}" destId="{8164C08B-7FEA-49D1-8EDB-A34D4A5AE13A}" srcOrd="0" destOrd="0" parTransId="{4EB2FA3F-42A2-448C-B44D-49C48D464BE5}" sibTransId="{4E35E266-2D6C-496B-BD37-903EA4C5BA82}"/>
    <dgm:cxn modelId="{4148D2E8-B71A-41CD-9D8E-C7C99BB5E265}" type="presOf" srcId="{E7B058C8-9F24-4425-9245-540C959E25B2}" destId="{988D9766-81DD-42EA-8025-F35CE451537D}" srcOrd="0" destOrd="0" presId="urn:microsoft.com/office/officeart/2005/8/layout/vList5"/>
    <dgm:cxn modelId="{4C9CCEF2-01E0-4C0D-9F49-97C4E60277EF}" srcId="{8164C08B-7FEA-49D1-8EDB-A34D4A5AE13A}" destId="{0D7B64AF-E89E-4F47-93DF-875AC7EA9F80}" srcOrd="0" destOrd="0" parTransId="{408B7941-512D-4F86-AD27-749BF2A690AD}" sibTransId="{A9C35514-23AE-45F2-802C-53551939B0A1}"/>
    <dgm:cxn modelId="{4997BFF5-1EC9-426D-B030-5231B5A638C4}" type="presOf" srcId="{22B677B6-3E43-4154-B276-2F0542B27522}" destId="{C36456F2-C104-49EC-A4F4-9E741C50E57D}" srcOrd="0" destOrd="0" presId="urn:microsoft.com/office/officeart/2005/8/layout/vList5"/>
    <dgm:cxn modelId="{CC2631FA-8677-430C-AC46-89A09B6E0908}" type="presOf" srcId="{2592691F-9E79-4BC0-87E5-69D7D698006D}" destId="{B384A40A-3548-4A73-A19D-621C79A2EA79}" srcOrd="0" destOrd="0" presId="urn:microsoft.com/office/officeart/2005/8/layout/vList5"/>
    <dgm:cxn modelId="{07F729FE-C9BB-4789-9F88-9C20DAA478A1}" srcId="{E7B058C8-9F24-4425-9245-540C959E25B2}" destId="{22B677B6-3E43-4154-B276-2F0542B27522}" srcOrd="0" destOrd="0" parTransId="{C66618F6-CDF1-4D85-B7FD-0943F4E529C4}" sibTransId="{AA5B8F94-81EA-4C94-90D0-B7F8BB2995D5}"/>
    <dgm:cxn modelId="{5D9F3459-DB64-4B3B-8911-349214DAEA01}" type="presParOf" srcId="{1AF1258D-7D71-462E-899A-895332038374}" destId="{464B684D-6A54-4966-A942-B64EFDFA3F3A}" srcOrd="0" destOrd="0" presId="urn:microsoft.com/office/officeart/2005/8/layout/vList5"/>
    <dgm:cxn modelId="{040BC7C3-BE00-4FB8-B2FB-4328FFF5F8A0}" type="presParOf" srcId="{464B684D-6A54-4966-A942-B64EFDFA3F3A}" destId="{F4149E3D-D159-4E8D-9645-4C34100CAD08}" srcOrd="0" destOrd="0" presId="urn:microsoft.com/office/officeart/2005/8/layout/vList5"/>
    <dgm:cxn modelId="{BF79A319-EDEC-455C-AF29-B892BDC7B6CA}" type="presParOf" srcId="{464B684D-6A54-4966-A942-B64EFDFA3F3A}" destId="{5E312260-BB8C-4259-9A9A-07FD49D660DE}" srcOrd="1" destOrd="0" presId="urn:microsoft.com/office/officeart/2005/8/layout/vList5"/>
    <dgm:cxn modelId="{D27C6448-55C1-41D8-921B-E198DF534EEB}" type="presParOf" srcId="{1AF1258D-7D71-462E-899A-895332038374}" destId="{B15E52DD-BF95-48EF-83BF-64D9AE8A1181}" srcOrd="1" destOrd="0" presId="urn:microsoft.com/office/officeart/2005/8/layout/vList5"/>
    <dgm:cxn modelId="{1B97CF4B-C0D3-480D-ACA9-1DFB59688717}" type="presParOf" srcId="{1AF1258D-7D71-462E-899A-895332038374}" destId="{561821EA-E295-47E4-A7EF-0FAE72E8F842}" srcOrd="2" destOrd="0" presId="urn:microsoft.com/office/officeart/2005/8/layout/vList5"/>
    <dgm:cxn modelId="{EDD7AC4C-2436-43EC-B0F5-5151722D12F2}" type="presParOf" srcId="{561821EA-E295-47E4-A7EF-0FAE72E8F842}" destId="{988D9766-81DD-42EA-8025-F35CE451537D}" srcOrd="0" destOrd="0" presId="urn:microsoft.com/office/officeart/2005/8/layout/vList5"/>
    <dgm:cxn modelId="{E05939B2-013D-40DD-AD35-76D088CD4706}" type="presParOf" srcId="{561821EA-E295-47E4-A7EF-0FAE72E8F842}" destId="{C36456F2-C104-49EC-A4F4-9E741C50E57D}" srcOrd="1" destOrd="0" presId="urn:microsoft.com/office/officeart/2005/8/layout/vList5"/>
    <dgm:cxn modelId="{676AB133-8646-47B2-8075-83F1B21D91D4}" type="presParOf" srcId="{1AF1258D-7D71-462E-899A-895332038374}" destId="{84D8518D-A12B-4BCA-84D3-1E1FB4A6F4BC}" srcOrd="3" destOrd="0" presId="urn:microsoft.com/office/officeart/2005/8/layout/vList5"/>
    <dgm:cxn modelId="{7871CA46-5FA8-4923-B601-36324A182F76}" type="presParOf" srcId="{1AF1258D-7D71-462E-899A-895332038374}" destId="{2D02B444-8067-4F2B-BE1C-FB30DFA33E38}" srcOrd="4" destOrd="0" presId="urn:microsoft.com/office/officeart/2005/8/layout/vList5"/>
    <dgm:cxn modelId="{3E182B55-7FEA-4F09-B8B7-5EE673DCB101}" type="presParOf" srcId="{2D02B444-8067-4F2B-BE1C-FB30DFA33E38}" destId="{D516C599-DE5A-42A2-88A9-704EB00499F1}" srcOrd="0" destOrd="0" presId="urn:microsoft.com/office/officeart/2005/8/layout/vList5"/>
    <dgm:cxn modelId="{CEBC2919-C6D3-4F5D-ABB2-ABD58B8CA0FC}" type="presParOf" srcId="{2D02B444-8067-4F2B-BE1C-FB30DFA33E38}" destId="{B384A40A-3548-4A73-A19D-621C79A2EA79}" srcOrd="1" destOrd="0" presId="urn:microsoft.com/office/officeart/2005/8/layout/vList5"/>
    <dgm:cxn modelId="{95BB2D13-5BDE-42C3-BCA7-FB367667A1C7}" type="presParOf" srcId="{1AF1258D-7D71-462E-899A-895332038374}" destId="{7087A52F-0B29-4C33-8A51-37C6BDA8202E}" srcOrd="5" destOrd="0" presId="urn:microsoft.com/office/officeart/2005/8/layout/vList5"/>
    <dgm:cxn modelId="{46B29DC4-6274-4273-8355-D60CAB10DFA2}" type="presParOf" srcId="{1AF1258D-7D71-462E-899A-895332038374}" destId="{1B00E73A-0AF2-4D6F-8F6F-ABCEAF64862F}" srcOrd="6" destOrd="0" presId="urn:microsoft.com/office/officeart/2005/8/layout/vList5"/>
    <dgm:cxn modelId="{0AAFD82B-8025-4C89-884E-68692F6375EE}" type="presParOf" srcId="{1B00E73A-0AF2-4D6F-8F6F-ABCEAF64862F}" destId="{E6E01B5A-8BEE-4FEC-8416-8610EF675C5F}" srcOrd="0" destOrd="0" presId="urn:microsoft.com/office/officeart/2005/8/layout/vList5"/>
    <dgm:cxn modelId="{14BA275E-8F61-4D88-9C30-4A8E6B482EF9}" type="presParOf" srcId="{1B00E73A-0AF2-4D6F-8F6F-ABCEAF64862F}" destId="{1F0D7FAF-2C3A-41BB-B40E-71733DC8AA53}"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312260-BB8C-4259-9A9A-07FD49D660DE}">
      <dsp:nvSpPr>
        <dsp:cNvPr id="0" name=""/>
        <dsp:cNvSpPr/>
      </dsp:nvSpPr>
      <dsp:spPr>
        <a:xfrm rot="5400000">
          <a:off x="5764072" y="-3263364"/>
          <a:ext cx="1912060" cy="8444293"/>
        </a:xfrm>
        <a:prstGeom prst="round2SameRect">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r>
            <a:rPr lang="zh-CN" altLang="en-US" sz="2000" kern="1200" dirty="0"/>
            <a:t>正文具有分块保存的特性。网页会出现</a:t>
          </a:r>
          <a:r>
            <a:rPr lang="en-US" altLang="zh-CN" sz="2000" kern="1200" dirty="0"/>
            <a:t>3</a:t>
          </a:r>
          <a:r>
            <a:rPr lang="zh-CN" altLang="en-US" sz="2000" kern="1200" dirty="0"/>
            <a:t>种类型的文本块。</a:t>
          </a:r>
          <a:r>
            <a:rPr lang="zh-CN" altLang="en-US" sz="2000" kern="1200" dirty="0">
              <a:solidFill>
                <a:srgbClr val="FF0000"/>
              </a:solidFill>
            </a:rPr>
            <a:t>主题型文本块</a:t>
          </a:r>
          <a:r>
            <a:rPr lang="zh-CN" altLang="en-US" sz="2000" kern="1200" dirty="0"/>
            <a:t>：主题型文本块是大段文字的文本块，如：“</a:t>
          </a:r>
          <a:r>
            <a:rPr lang="en-US" altLang="en-US" sz="2000" kern="1200" dirty="0"/>
            <a:t>&lt;TD&gt;</a:t>
          </a:r>
          <a:r>
            <a:rPr lang="zh-CN" altLang="en-US" sz="2000" kern="1200" dirty="0"/>
            <a:t>第</a:t>
          </a:r>
          <a:r>
            <a:rPr lang="en-US" altLang="en-US" sz="2000" kern="1200" dirty="0"/>
            <a:t>1</a:t>
          </a:r>
          <a:r>
            <a:rPr lang="zh-CN" altLang="en-US" sz="2000" kern="1200" dirty="0"/>
            <a:t>章</a:t>
          </a:r>
          <a:r>
            <a:rPr lang="en-US" altLang="en-US" sz="2000" kern="1200" dirty="0"/>
            <a:t>&lt;/TD&gt;”</a:t>
          </a:r>
          <a:r>
            <a:rPr lang="zh-CN" altLang="en-US" sz="2000" kern="1200" dirty="0">
              <a:solidFill>
                <a:srgbClr val="FF0000"/>
              </a:solidFill>
            </a:rPr>
            <a:t>目录型文本块</a:t>
          </a:r>
          <a:r>
            <a:rPr lang="zh-CN" altLang="en-US" sz="2000" kern="1200" dirty="0"/>
            <a:t>：是描述链接的文本块，如：“</a:t>
          </a:r>
          <a:r>
            <a:rPr lang="en-US" altLang="en-US" sz="2000" kern="1200" dirty="0"/>
            <a:t>&lt;a </a:t>
          </a:r>
          <a:r>
            <a:rPr lang="en-US" altLang="en-US" sz="2000" kern="1200" dirty="0" err="1"/>
            <a:t>href</a:t>
          </a:r>
          <a:r>
            <a:rPr lang="en-US" altLang="en-US" sz="2000" kern="1200" dirty="0"/>
            <a:t>=” ”&gt;</a:t>
          </a:r>
          <a:r>
            <a:rPr lang="zh-CN" altLang="en-US" sz="2000" kern="1200" dirty="0"/>
            <a:t>第</a:t>
          </a:r>
          <a:r>
            <a:rPr lang="en-US" altLang="en-US" sz="2000" kern="1200" dirty="0"/>
            <a:t>1</a:t>
          </a:r>
          <a:r>
            <a:rPr lang="zh-CN" altLang="en-US" sz="2000" kern="1200" dirty="0"/>
            <a:t>章</a:t>
          </a:r>
          <a:r>
            <a:rPr lang="en-US" altLang="en-US" sz="2000" kern="1200" dirty="0"/>
            <a:t>&lt;/a&gt;”</a:t>
          </a:r>
          <a:r>
            <a:rPr lang="zh-CN" altLang="en-US" sz="2000" kern="1200" dirty="0"/>
            <a:t>。</a:t>
          </a:r>
          <a:r>
            <a:rPr lang="zh-CN" altLang="en-US" sz="2000" kern="1200" dirty="0">
              <a:solidFill>
                <a:srgbClr val="FF0000"/>
              </a:solidFill>
            </a:rPr>
            <a:t>图片型文本块</a:t>
          </a:r>
          <a:r>
            <a:rPr lang="zh-CN" altLang="en-US" sz="2000" kern="1200" dirty="0"/>
            <a:t>：是描述图片的文本块，如：“</a:t>
          </a:r>
          <a:r>
            <a:rPr lang="en-US" altLang="en-US" sz="2000" kern="1200" dirty="0"/>
            <a:t>&lt;</a:t>
          </a:r>
          <a:r>
            <a:rPr lang="en-US" altLang="en-US" sz="2000" kern="1200" dirty="0" err="1"/>
            <a:t>img</a:t>
          </a:r>
          <a:r>
            <a:rPr lang="en-US" altLang="en-US" sz="2000" kern="1200" dirty="0"/>
            <a:t> </a:t>
          </a:r>
          <a:r>
            <a:rPr lang="en-US" altLang="en-US" sz="2000" kern="1200" dirty="0" err="1"/>
            <a:t>src</a:t>
          </a:r>
          <a:r>
            <a:rPr lang="en-US" altLang="en-US" sz="2000" kern="1200" dirty="0"/>
            <a:t>=” ”&gt;</a:t>
          </a:r>
          <a:r>
            <a:rPr lang="zh-CN" altLang="en-US" sz="2000" kern="1200" dirty="0"/>
            <a:t>第</a:t>
          </a:r>
          <a:r>
            <a:rPr lang="en-US" altLang="en-US" sz="2000" kern="1200" dirty="0"/>
            <a:t>1</a:t>
          </a:r>
          <a:r>
            <a:rPr lang="zh-CN" altLang="en-US" sz="2000" kern="1200" dirty="0"/>
            <a:t>章</a:t>
          </a:r>
          <a:r>
            <a:rPr lang="en-US" altLang="en-US" sz="2000" kern="1200" dirty="0"/>
            <a:t>&lt;/</a:t>
          </a:r>
          <a:r>
            <a:rPr lang="en-US" altLang="en-US" sz="2000" kern="1200" dirty="0" err="1"/>
            <a:t>img</a:t>
          </a:r>
          <a:r>
            <a:rPr lang="en-US" altLang="en-US" sz="2000" kern="1200" dirty="0"/>
            <a:t>&gt;”</a:t>
          </a:r>
          <a:endParaRPr lang="zh-CN" altLang="en-US" sz="2000" kern="1200" dirty="0">
            <a:solidFill>
              <a:schemeClr val="tx1">
                <a:lumMod val="65000"/>
                <a:lumOff val="35000"/>
              </a:schemeClr>
            </a:solidFill>
            <a:latin typeface="微软雅黑" pitchFamily="34" charset="-122"/>
            <a:ea typeface="微软雅黑" pitchFamily="34" charset="-122"/>
            <a:cs typeface="+mn-cs"/>
          </a:endParaRPr>
        </a:p>
      </dsp:txBody>
      <dsp:txXfrm rot="-5400000">
        <a:off x="2497956" y="96091"/>
        <a:ext cx="8350954" cy="1725382"/>
      </dsp:txXfrm>
    </dsp:sp>
    <dsp:sp modelId="{F4149E3D-D159-4E8D-9645-4C34100CAD08}">
      <dsp:nvSpPr>
        <dsp:cNvPr id="0" name=""/>
        <dsp:cNvSpPr/>
      </dsp:nvSpPr>
      <dsp:spPr>
        <a:xfrm>
          <a:off x="0" y="267809"/>
          <a:ext cx="2427486" cy="1381946"/>
        </a:xfrm>
        <a:prstGeom prst="roundRect">
          <a:avLst/>
        </a:prstGeom>
        <a:gradFill rotWithShape="0">
          <a:gsLst>
            <a:gs pos="0">
              <a:schemeClr val="accent1">
                <a:alpha val="90000"/>
                <a:hueOff val="0"/>
                <a:satOff val="0"/>
                <a:lumOff val="0"/>
                <a:alphaOff val="0"/>
                <a:satMod val="103000"/>
                <a:lumMod val="102000"/>
                <a:tint val="94000"/>
              </a:schemeClr>
            </a:gs>
            <a:gs pos="50000">
              <a:schemeClr val="accent1">
                <a:alpha val="90000"/>
                <a:hueOff val="0"/>
                <a:satOff val="0"/>
                <a:lumOff val="0"/>
                <a:alphaOff val="0"/>
                <a:satMod val="110000"/>
                <a:lumMod val="100000"/>
                <a:shade val="100000"/>
              </a:schemeClr>
            </a:gs>
            <a:gs pos="100000">
              <a:schemeClr val="accent1">
                <a:alpha val="9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zh-CN" altLang="en-US" sz="2800" kern="1200" dirty="0">
              <a:solidFill>
                <a:prstClr val="white"/>
              </a:solidFill>
              <a:latin typeface="Calibri"/>
              <a:ea typeface="宋体" panose="02010600030101010101" pitchFamily="2" charset="-122"/>
              <a:cs typeface="+mn-cs"/>
            </a:rPr>
            <a:t>正文分块</a:t>
          </a:r>
        </a:p>
      </dsp:txBody>
      <dsp:txXfrm>
        <a:off x="67461" y="335270"/>
        <a:ext cx="2292564" cy="1247024"/>
      </dsp:txXfrm>
    </dsp:sp>
    <dsp:sp modelId="{C36456F2-C104-49EC-A4F4-9E741C50E57D}">
      <dsp:nvSpPr>
        <dsp:cNvPr id="0" name=""/>
        <dsp:cNvSpPr/>
      </dsp:nvSpPr>
      <dsp:spPr>
        <a:xfrm rot="5400000">
          <a:off x="5881150" y="-1157668"/>
          <a:ext cx="1902343" cy="8504564"/>
        </a:xfrm>
        <a:prstGeom prst="round2SameRect">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r>
            <a:rPr lang="zh-CN" altLang="en-US" sz="2000" kern="1200" dirty="0">
              <a:solidFill>
                <a:schemeClr val="tx1">
                  <a:lumMod val="65000"/>
                  <a:lumOff val="35000"/>
                </a:schemeClr>
              </a:solidFill>
              <a:latin typeface="微软雅黑" pitchFamily="34" charset="-122"/>
              <a:ea typeface="微软雅黑" pitchFamily="34" charset="-122"/>
              <a:cs typeface="+mn-cs"/>
            </a:rPr>
            <a:t>目录型文本块和图片型文本块相对容易被区分；而主题型文本块中可能包含广告等其他内容，必须与正文相区别。判断哪个文本块是正文采用”投票算法” 。过程是：首先定义一系列规则，然后通过这些规则为每一个文本块打分。得分最高的被认是正文的可能性足够大</a:t>
          </a:r>
        </a:p>
      </dsp:txBody>
      <dsp:txXfrm rot="-5400000">
        <a:off x="2580040" y="2236307"/>
        <a:ext cx="8411699" cy="1716613"/>
      </dsp:txXfrm>
    </dsp:sp>
    <dsp:sp modelId="{988D9766-81DD-42EA-8025-F35CE451537D}">
      <dsp:nvSpPr>
        <dsp:cNvPr id="0" name=""/>
        <dsp:cNvSpPr/>
      </dsp:nvSpPr>
      <dsp:spPr>
        <a:xfrm>
          <a:off x="0" y="2244108"/>
          <a:ext cx="2444517" cy="1381946"/>
        </a:xfrm>
        <a:prstGeom prst="roundRect">
          <a:avLst/>
        </a:prstGeom>
        <a:gradFill rotWithShape="0">
          <a:gsLst>
            <a:gs pos="0">
              <a:schemeClr val="accent1">
                <a:alpha val="90000"/>
                <a:hueOff val="0"/>
                <a:satOff val="0"/>
                <a:lumOff val="0"/>
                <a:alphaOff val="-20000"/>
                <a:satMod val="103000"/>
                <a:lumMod val="102000"/>
                <a:tint val="94000"/>
              </a:schemeClr>
            </a:gs>
            <a:gs pos="50000">
              <a:schemeClr val="accent1">
                <a:alpha val="90000"/>
                <a:hueOff val="0"/>
                <a:satOff val="0"/>
                <a:lumOff val="0"/>
                <a:alphaOff val="-20000"/>
                <a:satMod val="110000"/>
                <a:lumMod val="100000"/>
                <a:shade val="100000"/>
              </a:schemeClr>
            </a:gs>
            <a:gs pos="100000">
              <a:schemeClr val="accent1">
                <a:alpha val="90000"/>
                <a:hueOff val="0"/>
                <a:satOff val="0"/>
                <a:lumOff val="0"/>
                <a:alphaOff val="-2000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zh-CN" altLang="en-US" sz="2800" kern="1200" dirty="0"/>
            <a:t>投票算法</a:t>
          </a:r>
          <a:endParaRPr lang="zh-CN" altLang="en-US" sz="2800" kern="1200" dirty="0">
            <a:latin typeface="微软雅黑" panose="020B0503020204020204" pitchFamily="34" charset="-122"/>
            <a:ea typeface="Arial Unicode MS" panose="020B0604020202020204" pitchFamily="34" charset="-122"/>
          </a:endParaRPr>
        </a:p>
      </dsp:txBody>
      <dsp:txXfrm>
        <a:off x="67461" y="2311569"/>
        <a:ext cx="2309595" cy="1247024"/>
      </dsp:txXfrm>
    </dsp:sp>
    <dsp:sp modelId="{B384A40A-3548-4A73-A19D-621C79A2EA79}">
      <dsp:nvSpPr>
        <dsp:cNvPr id="0" name=""/>
        <dsp:cNvSpPr/>
      </dsp:nvSpPr>
      <dsp:spPr>
        <a:xfrm rot="5400000">
          <a:off x="6301209" y="435652"/>
          <a:ext cx="1105557" cy="8472066"/>
        </a:xfrm>
        <a:prstGeom prst="round2SameRect">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r>
            <a:rPr lang="zh-CN" altLang="en-US" sz="2000" kern="1200" dirty="0">
              <a:solidFill>
                <a:schemeClr val="tx1">
                  <a:lumMod val="65000"/>
                  <a:lumOff val="35000"/>
                </a:schemeClr>
              </a:solidFill>
              <a:latin typeface="微软雅黑" pitchFamily="34" charset="-122"/>
              <a:ea typeface="微软雅黑" pitchFamily="34" charset="-122"/>
              <a:cs typeface="+mn-cs"/>
            </a:rPr>
            <a:t>打分之后的工作就是将一个个文本块组织成一个正文。深度优先遍历</a:t>
          </a:r>
          <a:r>
            <a:rPr lang="en-US" altLang="en-US" sz="2000" kern="1200" dirty="0">
              <a:solidFill>
                <a:schemeClr val="tx1">
                  <a:lumMod val="65000"/>
                  <a:lumOff val="35000"/>
                </a:schemeClr>
              </a:solidFill>
              <a:latin typeface="微软雅黑" pitchFamily="34" charset="-122"/>
              <a:ea typeface="微软雅黑" pitchFamily="34" charset="-122"/>
              <a:cs typeface="+mn-cs"/>
            </a:rPr>
            <a:t>DOM</a:t>
          </a:r>
          <a:r>
            <a:rPr lang="zh-CN" altLang="en-US" sz="2000" kern="1200" dirty="0">
              <a:solidFill>
                <a:schemeClr val="tx1">
                  <a:lumMod val="65000"/>
                  <a:lumOff val="35000"/>
                </a:schemeClr>
              </a:solidFill>
              <a:latin typeface="微软雅黑" pitchFamily="34" charset="-122"/>
              <a:ea typeface="微软雅黑" pitchFamily="34" charset="-122"/>
              <a:cs typeface="+mn-cs"/>
            </a:rPr>
            <a:t>树并依次记录主题类型的文本块，即可得到该网页的正文</a:t>
          </a:r>
        </a:p>
      </dsp:txBody>
      <dsp:txXfrm rot="-5400000">
        <a:off x="2617955" y="4172876"/>
        <a:ext cx="8418097" cy="997619"/>
      </dsp:txXfrm>
    </dsp:sp>
    <dsp:sp modelId="{D516C599-DE5A-42A2-88A9-704EB00499F1}">
      <dsp:nvSpPr>
        <dsp:cNvPr id="0" name=""/>
        <dsp:cNvSpPr/>
      </dsp:nvSpPr>
      <dsp:spPr>
        <a:xfrm>
          <a:off x="0" y="3955350"/>
          <a:ext cx="2416963" cy="1381946"/>
        </a:xfrm>
        <a:prstGeom prst="roundRect">
          <a:avLst/>
        </a:prstGeom>
        <a:gradFill rotWithShape="0">
          <a:gsLst>
            <a:gs pos="0">
              <a:schemeClr val="accent1">
                <a:alpha val="90000"/>
                <a:hueOff val="0"/>
                <a:satOff val="0"/>
                <a:lumOff val="0"/>
                <a:alphaOff val="-40000"/>
                <a:satMod val="103000"/>
                <a:lumMod val="102000"/>
                <a:tint val="94000"/>
              </a:schemeClr>
            </a:gs>
            <a:gs pos="50000">
              <a:schemeClr val="accent1">
                <a:alpha val="90000"/>
                <a:hueOff val="0"/>
                <a:satOff val="0"/>
                <a:lumOff val="0"/>
                <a:alphaOff val="-40000"/>
                <a:satMod val="110000"/>
                <a:lumMod val="100000"/>
                <a:shade val="100000"/>
              </a:schemeClr>
            </a:gs>
            <a:gs pos="100000">
              <a:schemeClr val="accent1">
                <a:alpha val="90000"/>
                <a:hueOff val="0"/>
                <a:satOff val="0"/>
                <a:lumOff val="0"/>
                <a:alphaOff val="-4000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zh-CN" altLang="en-US" sz="2800" kern="1200" dirty="0"/>
            <a:t>提取正文</a:t>
          </a:r>
          <a:endParaRPr lang="zh-CN" altLang="en-US" sz="2800" kern="1200" dirty="0">
            <a:latin typeface="微软雅黑" panose="020B0503020204020204" pitchFamily="34" charset="-122"/>
            <a:ea typeface="Arial Unicode MS" panose="020B0604020202020204" pitchFamily="34" charset="-122"/>
          </a:endParaRPr>
        </a:p>
      </dsp:txBody>
      <dsp:txXfrm>
        <a:off x="67461" y="4022811"/>
        <a:ext cx="2282041" cy="124702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149E3D-D159-4E8D-9645-4C34100CAD08}">
      <dsp:nvSpPr>
        <dsp:cNvPr id="0" name=""/>
        <dsp:cNvSpPr/>
      </dsp:nvSpPr>
      <dsp:spPr>
        <a:xfrm>
          <a:off x="4023603" y="2061"/>
          <a:ext cx="3013788" cy="1360699"/>
        </a:xfrm>
        <a:prstGeom prst="roundRect">
          <a:avLst/>
        </a:prstGeom>
        <a:gradFill rotWithShape="0">
          <a:gsLst>
            <a:gs pos="0">
              <a:schemeClr val="accent1">
                <a:alpha val="90000"/>
                <a:hueOff val="0"/>
                <a:satOff val="0"/>
                <a:lumOff val="0"/>
                <a:alphaOff val="0"/>
                <a:satMod val="103000"/>
                <a:lumMod val="102000"/>
                <a:tint val="94000"/>
              </a:schemeClr>
            </a:gs>
            <a:gs pos="50000">
              <a:schemeClr val="accent1">
                <a:alpha val="90000"/>
                <a:hueOff val="0"/>
                <a:satOff val="0"/>
                <a:lumOff val="0"/>
                <a:alphaOff val="0"/>
                <a:satMod val="110000"/>
                <a:lumMod val="100000"/>
                <a:shade val="100000"/>
              </a:schemeClr>
            </a:gs>
            <a:gs pos="100000">
              <a:schemeClr val="accent1">
                <a:alpha val="9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7160" tIns="68580" rIns="137160" bIns="68580" numCol="1" spcCol="1270" anchor="ctr" anchorCtr="0">
          <a:noAutofit/>
        </a:bodyPr>
        <a:lstStyle/>
        <a:p>
          <a:pPr marL="0" lvl="0" indent="0" algn="ctr" defTabSz="1600200">
            <a:lnSpc>
              <a:spcPct val="90000"/>
            </a:lnSpc>
            <a:spcBef>
              <a:spcPct val="0"/>
            </a:spcBef>
            <a:spcAft>
              <a:spcPct val="35000"/>
            </a:spcAft>
            <a:buNone/>
          </a:pPr>
          <a:endParaRPr lang="zh-CN" altLang="en-US" sz="3600" kern="1200" dirty="0">
            <a:latin typeface="微软雅黑" panose="020B0503020204020204" pitchFamily="34" charset="-122"/>
            <a:ea typeface="Arial Unicode MS" panose="020B0604020202020204" pitchFamily="34" charset="-122"/>
          </a:endParaRPr>
        </a:p>
      </dsp:txBody>
      <dsp:txXfrm>
        <a:off x="4090027" y="68485"/>
        <a:ext cx="2880940" cy="1227851"/>
      </dsp:txXfrm>
    </dsp:sp>
    <dsp:sp modelId="{988D9766-81DD-42EA-8025-F35CE451537D}">
      <dsp:nvSpPr>
        <dsp:cNvPr id="0" name=""/>
        <dsp:cNvSpPr/>
      </dsp:nvSpPr>
      <dsp:spPr>
        <a:xfrm>
          <a:off x="4023603" y="1430796"/>
          <a:ext cx="3013788" cy="1360699"/>
        </a:xfrm>
        <a:prstGeom prst="roundRect">
          <a:avLst/>
        </a:prstGeom>
        <a:gradFill rotWithShape="0">
          <a:gsLst>
            <a:gs pos="0">
              <a:schemeClr val="accent1">
                <a:alpha val="90000"/>
                <a:hueOff val="0"/>
                <a:satOff val="0"/>
                <a:lumOff val="0"/>
                <a:alphaOff val="-20000"/>
                <a:satMod val="103000"/>
                <a:lumMod val="102000"/>
                <a:tint val="94000"/>
              </a:schemeClr>
            </a:gs>
            <a:gs pos="50000">
              <a:schemeClr val="accent1">
                <a:alpha val="90000"/>
                <a:hueOff val="0"/>
                <a:satOff val="0"/>
                <a:lumOff val="0"/>
                <a:alphaOff val="-20000"/>
                <a:satMod val="110000"/>
                <a:lumMod val="100000"/>
                <a:shade val="100000"/>
              </a:schemeClr>
            </a:gs>
            <a:gs pos="100000">
              <a:schemeClr val="accent1">
                <a:alpha val="90000"/>
                <a:hueOff val="0"/>
                <a:satOff val="0"/>
                <a:lumOff val="0"/>
                <a:alphaOff val="-2000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zh-CN" altLang="en-US" sz="2800" kern="1200" dirty="0">
              <a:latin typeface="微软雅黑" panose="020B0503020204020204" pitchFamily="34" charset="-122"/>
              <a:ea typeface="Arial Unicode MS" panose="020B0604020202020204" pitchFamily="34" charset="-122"/>
            </a:rPr>
            <a:t>目录搜索引擎</a:t>
          </a:r>
        </a:p>
      </dsp:txBody>
      <dsp:txXfrm>
        <a:off x="4090027" y="1497220"/>
        <a:ext cx="2880940" cy="1227851"/>
      </dsp:txXfrm>
    </dsp:sp>
    <dsp:sp modelId="{D516C599-DE5A-42A2-88A9-704EB00499F1}">
      <dsp:nvSpPr>
        <dsp:cNvPr id="0" name=""/>
        <dsp:cNvSpPr/>
      </dsp:nvSpPr>
      <dsp:spPr>
        <a:xfrm>
          <a:off x="4023603" y="2859531"/>
          <a:ext cx="3042813" cy="1360699"/>
        </a:xfrm>
        <a:prstGeom prst="roundRect">
          <a:avLst/>
        </a:prstGeom>
        <a:gradFill rotWithShape="0">
          <a:gsLst>
            <a:gs pos="0">
              <a:schemeClr val="accent1">
                <a:alpha val="90000"/>
                <a:hueOff val="0"/>
                <a:satOff val="0"/>
                <a:lumOff val="0"/>
                <a:alphaOff val="-40000"/>
                <a:satMod val="103000"/>
                <a:lumMod val="102000"/>
                <a:tint val="94000"/>
              </a:schemeClr>
            </a:gs>
            <a:gs pos="50000">
              <a:schemeClr val="accent1">
                <a:alpha val="90000"/>
                <a:hueOff val="0"/>
                <a:satOff val="0"/>
                <a:lumOff val="0"/>
                <a:alphaOff val="-40000"/>
                <a:satMod val="110000"/>
                <a:lumMod val="100000"/>
                <a:shade val="100000"/>
              </a:schemeClr>
            </a:gs>
            <a:gs pos="100000">
              <a:schemeClr val="accent1">
                <a:alpha val="90000"/>
                <a:hueOff val="0"/>
                <a:satOff val="0"/>
                <a:lumOff val="0"/>
                <a:alphaOff val="-4000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zh-CN" altLang="en-US" sz="2800" kern="1200" dirty="0">
              <a:latin typeface="微软雅黑" panose="020B0503020204020204" pitchFamily="34" charset="-122"/>
              <a:ea typeface="Arial Unicode MS" panose="020B0604020202020204" pitchFamily="34" charset="-122"/>
            </a:rPr>
            <a:t>元搜索引擎</a:t>
          </a:r>
        </a:p>
      </dsp:txBody>
      <dsp:txXfrm>
        <a:off x="4090027" y="2925955"/>
        <a:ext cx="2909965" cy="122785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312260-BB8C-4259-9A9A-07FD49D660DE}">
      <dsp:nvSpPr>
        <dsp:cNvPr id="0" name=""/>
        <dsp:cNvSpPr/>
      </dsp:nvSpPr>
      <dsp:spPr>
        <a:xfrm rot="5400000">
          <a:off x="6344855" y="-3038492"/>
          <a:ext cx="813121" cy="7097613"/>
        </a:xfrm>
        <a:prstGeom prst="round2SameRect">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r>
            <a:rPr lang="zh-CN" altLang="en-US" sz="2000" kern="1200" dirty="0">
              <a:solidFill>
                <a:schemeClr val="tx1">
                  <a:lumMod val="65000"/>
                  <a:lumOff val="35000"/>
                </a:schemeClr>
              </a:solidFill>
              <a:latin typeface="微软雅黑" pitchFamily="34" charset="-122"/>
              <a:ea typeface="微软雅黑" pitchFamily="34" charset="-122"/>
              <a:cs typeface="+mn-cs"/>
            </a:rPr>
            <a:t>爬虫抓取页面并存储。</a:t>
          </a:r>
        </a:p>
      </dsp:txBody>
      <dsp:txXfrm rot="-5400000">
        <a:off x="3202610" y="143446"/>
        <a:ext cx="7057920" cy="733735"/>
      </dsp:txXfrm>
    </dsp:sp>
    <dsp:sp modelId="{F4149E3D-D159-4E8D-9645-4C34100CAD08}">
      <dsp:nvSpPr>
        <dsp:cNvPr id="0" name=""/>
        <dsp:cNvSpPr/>
      </dsp:nvSpPr>
      <dsp:spPr>
        <a:xfrm>
          <a:off x="772750" y="2113"/>
          <a:ext cx="2429859" cy="1016401"/>
        </a:xfrm>
        <a:prstGeom prst="roundRect">
          <a:avLst/>
        </a:prstGeom>
        <a:gradFill rotWithShape="0">
          <a:gsLst>
            <a:gs pos="0">
              <a:schemeClr val="accent1">
                <a:alpha val="90000"/>
                <a:hueOff val="0"/>
                <a:satOff val="0"/>
                <a:lumOff val="0"/>
                <a:alphaOff val="0"/>
                <a:satMod val="103000"/>
                <a:lumMod val="102000"/>
                <a:tint val="94000"/>
              </a:schemeClr>
            </a:gs>
            <a:gs pos="50000">
              <a:schemeClr val="accent1">
                <a:alpha val="90000"/>
                <a:hueOff val="0"/>
                <a:satOff val="0"/>
                <a:lumOff val="0"/>
                <a:alphaOff val="0"/>
                <a:satMod val="110000"/>
                <a:lumMod val="100000"/>
                <a:shade val="100000"/>
              </a:schemeClr>
            </a:gs>
            <a:gs pos="100000">
              <a:schemeClr val="accent1">
                <a:alpha val="9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7160" tIns="68580" rIns="137160" bIns="68580" numCol="1" spcCol="1270" anchor="ctr" anchorCtr="0">
          <a:noAutofit/>
        </a:bodyPr>
        <a:lstStyle/>
        <a:p>
          <a:pPr marL="0" lvl="0" indent="0" algn="ctr" defTabSz="1600200">
            <a:lnSpc>
              <a:spcPct val="90000"/>
            </a:lnSpc>
            <a:spcBef>
              <a:spcPct val="0"/>
            </a:spcBef>
            <a:spcAft>
              <a:spcPct val="35000"/>
            </a:spcAft>
            <a:buNone/>
          </a:pPr>
          <a:endParaRPr lang="zh-CN" altLang="en-US" sz="3600" kern="1200" dirty="0">
            <a:latin typeface="微软雅黑" panose="020B0503020204020204" pitchFamily="34" charset="-122"/>
            <a:ea typeface="Arial Unicode MS" panose="020B0604020202020204" pitchFamily="34" charset="-122"/>
          </a:endParaRPr>
        </a:p>
      </dsp:txBody>
      <dsp:txXfrm>
        <a:off x="822367" y="51730"/>
        <a:ext cx="2330625" cy="917167"/>
      </dsp:txXfrm>
    </dsp:sp>
    <dsp:sp modelId="{C36456F2-C104-49EC-A4F4-9E741C50E57D}">
      <dsp:nvSpPr>
        <dsp:cNvPr id="0" name=""/>
        <dsp:cNvSpPr/>
      </dsp:nvSpPr>
      <dsp:spPr>
        <a:xfrm rot="5400000">
          <a:off x="6361903" y="-1971271"/>
          <a:ext cx="813121" cy="7097613"/>
        </a:xfrm>
        <a:prstGeom prst="round2SameRect">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r>
            <a:rPr lang="zh-CN" altLang="en-US" sz="2000" kern="1200" dirty="0">
              <a:solidFill>
                <a:schemeClr val="tx1">
                  <a:lumMod val="65000"/>
                  <a:lumOff val="35000"/>
                </a:schemeClr>
              </a:solidFill>
              <a:latin typeface="微软雅黑" pitchFamily="34" charset="-122"/>
              <a:ea typeface="微软雅黑" pitchFamily="34" charset="-122"/>
              <a:cs typeface="+mn-cs"/>
            </a:rPr>
            <a:t>对原始页面建立索引；提取正文信息并切词、建索引；建立关键字与页面间对应关系的反向索引列表。</a:t>
          </a:r>
        </a:p>
      </dsp:txBody>
      <dsp:txXfrm rot="-5400000">
        <a:off x="3219658" y="1210667"/>
        <a:ext cx="7057920" cy="733735"/>
      </dsp:txXfrm>
    </dsp:sp>
    <dsp:sp modelId="{988D9766-81DD-42EA-8025-F35CE451537D}">
      <dsp:nvSpPr>
        <dsp:cNvPr id="0" name=""/>
        <dsp:cNvSpPr/>
      </dsp:nvSpPr>
      <dsp:spPr>
        <a:xfrm>
          <a:off x="772750" y="1069334"/>
          <a:ext cx="2446906" cy="1016401"/>
        </a:xfrm>
        <a:prstGeom prst="roundRect">
          <a:avLst/>
        </a:prstGeom>
        <a:gradFill rotWithShape="0">
          <a:gsLst>
            <a:gs pos="0">
              <a:schemeClr val="accent1">
                <a:alpha val="90000"/>
                <a:hueOff val="0"/>
                <a:satOff val="0"/>
                <a:lumOff val="0"/>
                <a:alphaOff val="-13333"/>
                <a:satMod val="103000"/>
                <a:lumMod val="102000"/>
                <a:tint val="94000"/>
              </a:schemeClr>
            </a:gs>
            <a:gs pos="50000">
              <a:schemeClr val="accent1">
                <a:alpha val="90000"/>
                <a:hueOff val="0"/>
                <a:satOff val="0"/>
                <a:lumOff val="0"/>
                <a:alphaOff val="-13333"/>
                <a:satMod val="110000"/>
                <a:lumMod val="100000"/>
                <a:shade val="100000"/>
              </a:schemeClr>
            </a:gs>
            <a:gs pos="100000">
              <a:schemeClr val="accent1">
                <a:alpha val="90000"/>
                <a:hueOff val="0"/>
                <a:satOff val="0"/>
                <a:lumOff val="0"/>
                <a:alphaOff val="-13333"/>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zh-CN" altLang="en-US" sz="2800" kern="1200" dirty="0">
              <a:latin typeface="微软雅黑" panose="020B0503020204020204" pitchFamily="34" charset="-122"/>
              <a:ea typeface="Arial Unicode MS" panose="020B0604020202020204" pitchFamily="34" charset="-122"/>
            </a:rPr>
            <a:t>页面分析</a:t>
          </a:r>
        </a:p>
      </dsp:txBody>
      <dsp:txXfrm>
        <a:off x="822367" y="1118951"/>
        <a:ext cx="2347672" cy="917167"/>
      </dsp:txXfrm>
    </dsp:sp>
    <dsp:sp modelId="{B384A40A-3548-4A73-A19D-621C79A2EA79}">
      <dsp:nvSpPr>
        <dsp:cNvPr id="0" name=""/>
        <dsp:cNvSpPr/>
      </dsp:nvSpPr>
      <dsp:spPr>
        <a:xfrm rot="5400000">
          <a:off x="6331960" y="-885396"/>
          <a:ext cx="813121" cy="7097613"/>
        </a:xfrm>
        <a:prstGeom prst="round2SameRect">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r>
            <a:rPr lang="zh-CN" altLang="en-US" sz="2000" kern="1200" dirty="0">
              <a:solidFill>
                <a:schemeClr val="tx1">
                  <a:lumMod val="65000"/>
                  <a:lumOff val="35000"/>
                </a:schemeClr>
              </a:solidFill>
              <a:latin typeface="微软雅黑" pitchFamily="34" charset="-122"/>
              <a:ea typeface="微软雅黑" pitchFamily="34" charset="-122"/>
              <a:cs typeface="+mn-cs"/>
            </a:rPr>
            <a:t>建立与关键字相关的页面排序列表</a:t>
          </a:r>
        </a:p>
      </dsp:txBody>
      <dsp:txXfrm rot="-5400000">
        <a:off x="3189715" y="2296542"/>
        <a:ext cx="7057920" cy="733735"/>
      </dsp:txXfrm>
    </dsp:sp>
    <dsp:sp modelId="{D516C599-DE5A-42A2-88A9-704EB00499F1}">
      <dsp:nvSpPr>
        <dsp:cNvPr id="0" name=""/>
        <dsp:cNvSpPr/>
      </dsp:nvSpPr>
      <dsp:spPr>
        <a:xfrm>
          <a:off x="772750" y="2136556"/>
          <a:ext cx="2416963" cy="1016401"/>
        </a:xfrm>
        <a:prstGeom prst="roundRect">
          <a:avLst/>
        </a:prstGeom>
        <a:gradFill rotWithShape="0">
          <a:gsLst>
            <a:gs pos="0">
              <a:schemeClr val="accent1">
                <a:alpha val="90000"/>
                <a:hueOff val="0"/>
                <a:satOff val="0"/>
                <a:lumOff val="0"/>
                <a:alphaOff val="-26667"/>
                <a:satMod val="103000"/>
                <a:lumMod val="102000"/>
                <a:tint val="94000"/>
              </a:schemeClr>
            </a:gs>
            <a:gs pos="50000">
              <a:schemeClr val="accent1">
                <a:alpha val="90000"/>
                <a:hueOff val="0"/>
                <a:satOff val="0"/>
                <a:lumOff val="0"/>
                <a:alphaOff val="-26667"/>
                <a:satMod val="110000"/>
                <a:lumMod val="100000"/>
                <a:shade val="100000"/>
              </a:schemeClr>
            </a:gs>
            <a:gs pos="100000">
              <a:schemeClr val="accent1">
                <a:alpha val="90000"/>
                <a:hueOff val="0"/>
                <a:satOff val="0"/>
                <a:lumOff val="0"/>
                <a:alphaOff val="-26667"/>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zh-CN" altLang="en-US" sz="2800" kern="1200" dirty="0">
              <a:latin typeface="微软雅黑" panose="020B0503020204020204" pitchFamily="34" charset="-122"/>
              <a:ea typeface="Arial Unicode MS" panose="020B0604020202020204" pitchFamily="34" charset="-122"/>
            </a:rPr>
            <a:t>页面排序</a:t>
          </a:r>
        </a:p>
      </dsp:txBody>
      <dsp:txXfrm>
        <a:off x="822367" y="2186173"/>
        <a:ext cx="2317729" cy="917167"/>
      </dsp:txXfrm>
    </dsp:sp>
    <dsp:sp modelId="{1F0D7FAF-2C3A-41BB-B40E-71733DC8AA53}">
      <dsp:nvSpPr>
        <dsp:cNvPr id="0" name=""/>
        <dsp:cNvSpPr/>
      </dsp:nvSpPr>
      <dsp:spPr>
        <a:xfrm rot="5400000">
          <a:off x="6327528" y="163172"/>
          <a:ext cx="813121" cy="7097613"/>
        </a:xfrm>
        <a:prstGeom prst="round2SameRect">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r>
            <a:rPr lang="zh-CN" altLang="en-US" sz="2000" kern="1200" dirty="0">
              <a:solidFill>
                <a:schemeClr val="tx1">
                  <a:lumMod val="65000"/>
                  <a:lumOff val="35000"/>
                </a:schemeClr>
              </a:solidFill>
              <a:latin typeface="微软雅黑" pitchFamily="34" charset="-122"/>
              <a:ea typeface="微软雅黑" pitchFamily="34" charset="-122"/>
              <a:cs typeface="+mn-cs"/>
            </a:rPr>
            <a:t>对用户查询信息切词、匹配，返回相应的页面排序列表。</a:t>
          </a:r>
        </a:p>
      </dsp:txBody>
      <dsp:txXfrm rot="-5400000">
        <a:off x="3185283" y="3345111"/>
        <a:ext cx="7057920" cy="733735"/>
      </dsp:txXfrm>
    </dsp:sp>
    <dsp:sp modelId="{E6E01B5A-8BEE-4FEC-8416-8610EF675C5F}">
      <dsp:nvSpPr>
        <dsp:cNvPr id="0" name=""/>
        <dsp:cNvSpPr/>
      </dsp:nvSpPr>
      <dsp:spPr>
        <a:xfrm>
          <a:off x="772750" y="3203778"/>
          <a:ext cx="2412532" cy="1016401"/>
        </a:xfrm>
        <a:prstGeom prst="roundRect">
          <a:avLst/>
        </a:prstGeom>
        <a:gradFill rotWithShape="0">
          <a:gsLst>
            <a:gs pos="0">
              <a:schemeClr val="accent1">
                <a:alpha val="90000"/>
                <a:hueOff val="0"/>
                <a:satOff val="0"/>
                <a:lumOff val="0"/>
                <a:alphaOff val="-40000"/>
                <a:satMod val="103000"/>
                <a:lumMod val="102000"/>
                <a:tint val="94000"/>
              </a:schemeClr>
            </a:gs>
            <a:gs pos="50000">
              <a:schemeClr val="accent1">
                <a:alpha val="90000"/>
                <a:hueOff val="0"/>
                <a:satOff val="0"/>
                <a:lumOff val="0"/>
                <a:alphaOff val="-40000"/>
                <a:satMod val="110000"/>
                <a:lumMod val="100000"/>
                <a:shade val="100000"/>
              </a:schemeClr>
            </a:gs>
            <a:gs pos="100000">
              <a:schemeClr val="accent1">
                <a:alpha val="90000"/>
                <a:hueOff val="0"/>
                <a:satOff val="0"/>
                <a:lumOff val="0"/>
                <a:alphaOff val="-4000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zh-CN" altLang="en-US" sz="2800" kern="1200" dirty="0">
              <a:latin typeface="微软雅黑" panose="020B0503020204020204" pitchFamily="34" charset="-122"/>
              <a:ea typeface="Arial Unicode MS" panose="020B0604020202020204" pitchFamily="34" charset="-122"/>
            </a:rPr>
            <a:t>关键字查询</a:t>
          </a:r>
        </a:p>
      </dsp:txBody>
      <dsp:txXfrm>
        <a:off x="822367" y="3253395"/>
        <a:ext cx="2313298" cy="91716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312260-BB8C-4259-9A9A-07FD49D660DE}">
      <dsp:nvSpPr>
        <dsp:cNvPr id="0" name=""/>
        <dsp:cNvSpPr/>
      </dsp:nvSpPr>
      <dsp:spPr>
        <a:xfrm rot="5400000">
          <a:off x="6344855" y="-3038492"/>
          <a:ext cx="813121" cy="7097613"/>
        </a:xfrm>
        <a:prstGeom prst="round2SameRect">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r>
            <a:rPr lang="zh-CN" altLang="en-US" sz="2000" kern="1200" dirty="0">
              <a:solidFill>
                <a:schemeClr val="tx1">
                  <a:lumMod val="65000"/>
                  <a:lumOff val="35000"/>
                </a:schemeClr>
              </a:solidFill>
              <a:latin typeface="微软雅黑" pitchFamily="34" charset="-122"/>
              <a:ea typeface="微软雅黑" pitchFamily="34" charset="-122"/>
              <a:cs typeface="+mn-cs"/>
            </a:rPr>
            <a:t>数据爆发式增长所造成的狂潮困扰着用户，从中提取有用信息仍然是一大难题。</a:t>
          </a:r>
        </a:p>
      </dsp:txBody>
      <dsp:txXfrm rot="-5400000">
        <a:off x="3202610" y="143446"/>
        <a:ext cx="7057920" cy="733735"/>
      </dsp:txXfrm>
    </dsp:sp>
    <dsp:sp modelId="{F4149E3D-D159-4E8D-9645-4C34100CAD08}">
      <dsp:nvSpPr>
        <dsp:cNvPr id="0" name=""/>
        <dsp:cNvSpPr/>
      </dsp:nvSpPr>
      <dsp:spPr>
        <a:xfrm>
          <a:off x="772750" y="2113"/>
          <a:ext cx="2429859" cy="1016401"/>
        </a:xfrm>
        <a:prstGeom prst="roundRect">
          <a:avLst/>
        </a:prstGeom>
        <a:gradFill rotWithShape="0">
          <a:gsLst>
            <a:gs pos="0">
              <a:schemeClr val="accent1">
                <a:alpha val="90000"/>
                <a:hueOff val="0"/>
                <a:satOff val="0"/>
                <a:lumOff val="0"/>
                <a:alphaOff val="0"/>
                <a:satMod val="103000"/>
                <a:lumMod val="102000"/>
                <a:tint val="94000"/>
              </a:schemeClr>
            </a:gs>
            <a:gs pos="50000">
              <a:schemeClr val="accent1">
                <a:alpha val="90000"/>
                <a:hueOff val="0"/>
                <a:satOff val="0"/>
                <a:lumOff val="0"/>
                <a:alphaOff val="0"/>
                <a:satMod val="110000"/>
                <a:lumMod val="100000"/>
                <a:shade val="100000"/>
              </a:schemeClr>
            </a:gs>
            <a:gs pos="100000">
              <a:schemeClr val="accent1">
                <a:alpha val="9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7160" tIns="68580" rIns="137160" bIns="68580" numCol="1" spcCol="1270" anchor="ctr" anchorCtr="0">
          <a:noAutofit/>
        </a:bodyPr>
        <a:lstStyle/>
        <a:p>
          <a:pPr marL="0" lvl="0" indent="0" algn="ctr" defTabSz="1600200">
            <a:lnSpc>
              <a:spcPct val="90000"/>
            </a:lnSpc>
            <a:spcBef>
              <a:spcPct val="0"/>
            </a:spcBef>
            <a:spcAft>
              <a:spcPct val="35000"/>
            </a:spcAft>
            <a:buNone/>
          </a:pPr>
          <a:endParaRPr lang="zh-CN" altLang="en-US" sz="3600" kern="1200" dirty="0">
            <a:latin typeface="微软雅黑" panose="020B0503020204020204" pitchFamily="34" charset="-122"/>
            <a:ea typeface="Arial Unicode MS" panose="020B0604020202020204" pitchFamily="34" charset="-122"/>
          </a:endParaRPr>
        </a:p>
      </dsp:txBody>
      <dsp:txXfrm>
        <a:off x="822367" y="51730"/>
        <a:ext cx="2330625" cy="917167"/>
      </dsp:txXfrm>
    </dsp:sp>
    <dsp:sp modelId="{C36456F2-C104-49EC-A4F4-9E741C50E57D}">
      <dsp:nvSpPr>
        <dsp:cNvPr id="0" name=""/>
        <dsp:cNvSpPr/>
      </dsp:nvSpPr>
      <dsp:spPr>
        <a:xfrm rot="5400000">
          <a:off x="6361903" y="-1971271"/>
          <a:ext cx="813121" cy="7097613"/>
        </a:xfrm>
        <a:prstGeom prst="round2SameRect">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r>
            <a:rPr lang="zh-CN" altLang="en-US" sz="2000" kern="1200" dirty="0">
              <a:solidFill>
                <a:schemeClr val="tx1">
                  <a:lumMod val="65000"/>
                  <a:lumOff val="35000"/>
                </a:schemeClr>
              </a:solidFill>
              <a:latin typeface="微软雅黑" pitchFamily="34" charset="-122"/>
              <a:ea typeface="微软雅黑" pitchFamily="34" charset="-122"/>
              <a:cs typeface="+mn-cs"/>
            </a:rPr>
            <a:t>开放性、动态性的互联网信息，用户如果要快捷地获取信息，仍然存在一定难度。</a:t>
          </a:r>
        </a:p>
      </dsp:txBody>
      <dsp:txXfrm rot="-5400000">
        <a:off x="3219658" y="1210667"/>
        <a:ext cx="7057920" cy="733735"/>
      </dsp:txXfrm>
    </dsp:sp>
    <dsp:sp modelId="{988D9766-81DD-42EA-8025-F35CE451537D}">
      <dsp:nvSpPr>
        <dsp:cNvPr id="0" name=""/>
        <dsp:cNvSpPr/>
      </dsp:nvSpPr>
      <dsp:spPr>
        <a:xfrm>
          <a:off x="772750" y="1069334"/>
          <a:ext cx="2446906" cy="1016401"/>
        </a:xfrm>
        <a:prstGeom prst="roundRect">
          <a:avLst/>
        </a:prstGeom>
        <a:gradFill rotWithShape="0">
          <a:gsLst>
            <a:gs pos="0">
              <a:schemeClr val="accent1">
                <a:alpha val="90000"/>
                <a:hueOff val="0"/>
                <a:satOff val="0"/>
                <a:lumOff val="0"/>
                <a:alphaOff val="-13333"/>
                <a:satMod val="103000"/>
                <a:lumMod val="102000"/>
                <a:tint val="94000"/>
              </a:schemeClr>
            </a:gs>
            <a:gs pos="50000">
              <a:schemeClr val="accent1">
                <a:alpha val="90000"/>
                <a:hueOff val="0"/>
                <a:satOff val="0"/>
                <a:lumOff val="0"/>
                <a:alphaOff val="-13333"/>
                <a:satMod val="110000"/>
                <a:lumMod val="100000"/>
                <a:shade val="100000"/>
              </a:schemeClr>
            </a:gs>
            <a:gs pos="100000">
              <a:schemeClr val="accent1">
                <a:alpha val="90000"/>
                <a:hueOff val="0"/>
                <a:satOff val="0"/>
                <a:lumOff val="0"/>
                <a:alphaOff val="-13333"/>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zh-CN" altLang="en-US" sz="2800" kern="1200" dirty="0">
              <a:latin typeface="微软雅黑" panose="020B0503020204020204" pitchFamily="34" charset="-122"/>
              <a:ea typeface="Arial Unicode MS" panose="020B0604020202020204" pitchFamily="34" charset="-122"/>
            </a:rPr>
            <a:t>快速获取信息</a:t>
          </a:r>
        </a:p>
      </dsp:txBody>
      <dsp:txXfrm>
        <a:off x="822367" y="1118951"/>
        <a:ext cx="2347672" cy="917167"/>
      </dsp:txXfrm>
    </dsp:sp>
    <dsp:sp modelId="{B384A40A-3548-4A73-A19D-621C79A2EA79}">
      <dsp:nvSpPr>
        <dsp:cNvPr id="0" name=""/>
        <dsp:cNvSpPr/>
      </dsp:nvSpPr>
      <dsp:spPr>
        <a:xfrm rot="5400000">
          <a:off x="6331960" y="-885396"/>
          <a:ext cx="813121" cy="7097613"/>
        </a:xfrm>
        <a:prstGeom prst="round2SameRect">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r>
            <a:rPr lang="zh-CN" altLang="en-US" sz="2000" kern="1200" dirty="0">
              <a:solidFill>
                <a:schemeClr val="tx1">
                  <a:lumMod val="65000"/>
                  <a:lumOff val="35000"/>
                </a:schemeClr>
              </a:solidFill>
              <a:latin typeface="微软雅黑" pitchFamily="34" charset="-122"/>
              <a:ea typeface="微软雅黑" pitchFamily="34" charset="-122"/>
              <a:cs typeface="+mn-cs"/>
            </a:rPr>
            <a:t>由于网络上缺乏有效监管，人人都可以发布信息，很多情况下难以保证信息的真实可靠</a:t>
          </a:r>
        </a:p>
      </dsp:txBody>
      <dsp:txXfrm rot="-5400000">
        <a:off x="3189715" y="2296542"/>
        <a:ext cx="7057920" cy="733735"/>
      </dsp:txXfrm>
    </dsp:sp>
    <dsp:sp modelId="{D516C599-DE5A-42A2-88A9-704EB00499F1}">
      <dsp:nvSpPr>
        <dsp:cNvPr id="0" name=""/>
        <dsp:cNvSpPr/>
      </dsp:nvSpPr>
      <dsp:spPr>
        <a:xfrm>
          <a:off x="772750" y="2136556"/>
          <a:ext cx="2416963" cy="1016401"/>
        </a:xfrm>
        <a:prstGeom prst="roundRect">
          <a:avLst/>
        </a:prstGeom>
        <a:gradFill rotWithShape="0">
          <a:gsLst>
            <a:gs pos="0">
              <a:schemeClr val="accent1">
                <a:alpha val="90000"/>
                <a:hueOff val="0"/>
                <a:satOff val="0"/>
                <a:lumOff val="0"/>
                <a:alphaOff val="-26667"/>
                <a:satMod val="103000"/>
                <a:lumMod val="102000"/>
                <a:tint val="94000"/>
              </a:schemeClr>
            </a:gs>
            <a:gs pos="50000">
              <a:schemeClr val="accent1">
                <a:alpha val="90000"/>
                <a:hueOff val="0"/>
                <a:satOff val="0"/>
                <a:lumOff val="0"/>
                <a:alphaOff val="-26667"/>
                <a:satMod val="110000"/>
                <a:lumMod val="100000"/>
                <a:shade val="100000"/>
              </a:schemeClr>
            </a:gs>
            <a:gs pos="100000">
              <a:schemeClr val="accent1">
                <a:alpha val="90000"/>
                <a:hueOff val="0"/>
                <a:satOff val="0"/>
                <a:lumOff val="0"/>
                <a:alphaOff val="-26667"/>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zh-CN" altLang="en-US" sz="2800" kern="1200" dirty="0">
              <a:latin typeface="微软雅黑" panose="020B0503020204020204" pitchFamily="34" charset="-122"/>
              <a:ea typeface="Arial Unicode MS" panose="020B0604020202020204" pitchFamily="34" charset="-122"/>
            </a:rPr>
            <a:t>真实度不高</a:t>
          </a:r>
        </a:p>
      </dsp:txBody>
      <dsp:txXfrm>
        <a:off x="822367" y="2186173"/>
        <a:ext cx="2317729" cy="917167"/>
      </dsp:txXfrm>
    </dsp:sp>
    <dsp:sp modelId="{1F0D7FAF-2C3A-41BB-B40E-71733DC8AA53}">
      <dsp:nvSpPr>
        <dsp:cNvPr id="0" name=""/>
        <dsp:cNvSpPr/>
      </dsp:nvSpPr>
      <dsp:spPr>
        <a:xfrm rot="5400000">
          <a:off x="6327528" y="163172"/>
          <a:ext cx="813121" cy="7097613"/>
        </a:xfrm>
        <a:prstGeom prst="round2SameRect">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r>
            <a:rPr lang="zh-CN" altLang="en-US" sz="2000" kern="1200" dirty="0">
              <a:solidFill>
                <a:schemeClr val="tx1">
                  <a:lumMod val="65000"/>
                  <a:lumOff val="35000"/>
                </a:schemeClr>
              </a:solidFill>
              <a:latin typeface="微软雅黑" pitchFamily="34" charset="-122"/>
              <a:ea typeface="微软雅黑" pitchFamily="34" charset="-122"/>
              <a:cs typeface="+mn-cs"/>
            </a:rPr>
            <a:t>安全性难以保证，道高一尺魔高一丈，黑客们很容易将错误的信息混淆视听。</a:t>
          </a:r>
        </a:p>
      </dsp:txBody>
      <dsp:txXfrm rot="-5400000">
        <a:off x="3185283" y="3345111"/>
        <a:ext cx="7057920" cy="733735"/>
      </dsp:txXfrm>
    </dsp:sp>
    <dsp:sp modelId="{E6E01B5A-8BEE-4FEC-8416-8610EF675C5F}">
      <dsp:nvSpPr>
        <dsp:cNvPr id="0" name=""/>
        <dsp:cNvSpPr/>
      </dsp:nvSpPr>
      <dsp:spPr>
        <a:xfrm>
          <a:off x="772750" y="3203778"/>
          <a:ext cx="2412532" cy="1016401"/>
        </a:xfrm>
        <a:prstGeom prst="roundRect">
          <a:avLst/>
        </a:prstGeom>
        <a:gradFill rotWithShape="0">
          <a:gsLst>
            <a:gs pos="0">
              <a:schemeClr val="accent1">
                <a:alpha val="90000"/>
                <a:hueOff val="0"/>
                <a:satOff val="0"/>
                <a:lumOff val="0"/>
                <a:alphaOff val="-40000"/>
                <a:satMod val="103000"/>
                <a:lumMod val="102000"/>
                <a:tint val="94000"/>
              </a:schemeClr>
            </a:gs>
            <a:gs pos="50000">
              <a:schemeClr val="accent1">
                <a:alpha val="90000"/>
                <a:hueOff val="0"/>
                <a:satOff val="0"/>
                <a:lumOff val="0"/>
                <a:alphaOff val="-40000"/>
                <a:satMod val="110000"/>
                <a:lumMod val="100000"/>
                <a:shade val="100000"/>
              </a:schemeClr>
            </a:gs>
            <a:gs pos="100000">
              <a:schemeClr val="accent1">
                <a:alpha val="90000"/>
                <a:hueOff val="0"/>
                <a:satOff val="0"/>
                <a:lumOff val="0"/>
                <a:alphaOff val="-4000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zh-CN" altLang="en-US" sz="2800" kern="1200" dirty="0">
              <a:latin typeface="微软雅黑" panose="020B0503020204020204" pitchFamily="34" charset="-122"/>
              <a:ea typeface="Arial Unicode MS" panose="020B0604020202020204" pitchFamily="34" charset="-122"/>
            </a:rPr>
            <a:t>信息容易混淆</a:t>
          </a:r>
        </a:p>
      </dsp:txBody>
      <dsp:txXfrm>
        <a:off x="822367" y="3253395"/>
        <a:ext cx="2313298" cy="917167"/>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6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63.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62D9FA4-EA2D-4642-9AB3-58F4DFE4A986}" type="datetimeFigureOut">
              <a:rPr lang="zh-CN" altLang="en-US" smtClean="0"/>
              <a:t>2022/5/11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E7ED7E9-B20B-40CB-89C0-CAF7F9D5953A}" type="slidenum">
              <a:rPr lang="zh-CN" altLang="en-US" smtClean="0"/>
              <a:t>‹#›</a:t>
            </a:fld>
            <a:endParaRPr lang="zh-CN" altLang="en-US"/>
          </a:p>
        </p:txBody>
      </p:sp>
    </p:spTree>
    <p:extLst>
      <p:ext uri="{BB962C8B-B14F-4D97-AF65-F5344CB8AC3E}">
        <p14:creationId xmlns:p14="http://schemas.microsoft.com/office/powerpoint/2010/main" val="39869208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E7ED7E9-B20B-40CB-89C0-CAF7F9D5953A}" type="slidenum">
              <a:rPr lang="zh-CN" altLang="en-US" smtClean="0"/>
              <a:t>1</a:t>
            </a:fld>
            <a:endParaRPr lang="zh-CN" altLang="en-US"/>
          </a:p>
        </p:txBody>
      </p:sp>
    </p:spTree>
    <p:extLst>
      <p:ext uri="{BB962C8B-B14F-4D97-AF65-F5344CB8AC3E}">
        <p14:creationId xmlns:p14="http://schemas.microsoft.com/office/powerpoint/2010/main" val="17163556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E7ED7E9-B20B-40CB-89C0-CAF7F9D5953A}" type="slidenum">
              <a:rPr lang="zh-CN" altLang="en-US" smtClean="0"/>
              <a:t>18</a:t>
            </a:fld>
            <a:endParaRPr lang="zh-CN" altLang="en-US"/>
          </a:p>
        </p:txBody>
      </p:sp>
    </p:spTree>
    <p:extLst>
      <p:ext uri="{BB962C8B-B14F-4D97-AF65-F5344CB8AC3E}">
        <p14:creationId xmlns:p14="http://schemas.microsoft.com/office/powerpoint/2010/main" val="42532759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E7ED7E9-B20B-40CB-89C0-CAF7F9D5953A}" type="slidenum">
              <a:rPr lang="zh-CN" altLang="en-US" smtClean="0"/>
              <a:t>19</a:t>
            </a:fld>
            <a:endParaRPr lang="zh-CN" altLang="en-US"/>
          </a:p>
        </p:txBody>
      </p:sp>
    </p:spTree>
    <p:extLst>
      <p:ext uri="{BB962C8B-B14F-4D97-AF65-F5344CB8AC3E}">
        <p14:creationId xmlns:p14="http://schemas.microsoft.com/office/powerpoint/2010/main" val="1534260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 </a:t>
            </a:r>
            <a:r>
              <a:rPr lang="en-US" altLang="zh-CN" dirty="0"/>
              <a:t>[ˈ</a:t>
            </a:r>
            <a:r>
              <a:rPr lang="en-US" altLang="zh-CN" dirty="0" err="1"/>
              <a:t>roʊbɑːt</a:t>
            </a:r>
            <a:r>
              <a:rPr lang="en-US" altLang="zh-CN" dirty="0"/>
              <a:t>] </a:t>
            </a:r>
            <a:endParaRPr lang="zh-CN" altLang="en-US" dirty="0"/>
          </a:p>
        </p:txBody>
      </p:sp>
      <p:sp>
        <p:nvSpPr>
          <p:cNvPr id="4" name="灯片编号占位符 3"/>
          <p:cNvSpPr>
            <a:spLocks noGrp="1"/>
          </p:cNvSpPr>
          <p:nvPr>
            <p:ph type="sldNum" sz="quarter" idx="10"/>
          </p:nvPr>
        </p:nvSpPr>
        <p:spPr/>
        <p:txBody>
          <a:bodyPr/>
          <a:lstStyle/>
          <a:p>
            <a:fld id="{7E7ED7E9-B20B-40CB-89C0-CAF7F9D5953A}" type="slidenum">
              <a:rPr lang="zh-CN" altLang="en-US" smtClean="0"/>
              <a:t>24</a:t>
            </a:fld>
            <a:endParaRPr lang="zh-CN" altLang="en-US"/>
          </a:p>
        </p:txBody>
      </p:sp>
    </p:spTree>
    <p:extLst>
      <p:ext uri="{BB962C8B-B14F-4D97-AF65-F5344CB8AC3E}">
        <p14:creationId xmlns:p14="http://schemas.microsoft.com/office/powerpoint/2010/main" val="24687779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User Agent</a:t>
            </a:r>
            <a:r>
              <a:rPr lang="zh-CN" altLang="en-US" dirty="0"/>
              <a:t>中文名为用户代理，简称 </a:t>
            </a:r>
            <a:r>
              <a:rPr lang="en-US" altLang="zh-CN" dirty="0"/>
              <a:t>UA</a:t>
            </a:r>
            <a:r>
              <a:rPr lang="zh-CN" altLang="en-US" dirty="0"/>
              <a:t>，它是一个特殊字符串头，使得服务器能够识别客户使用的操作系统及版本、</a:t>
            </a:r>
            <a:r>
              <a:rPr lang="en-US" altLang="zh-CN" dirty="0"/>
              <a:t>CPU </a:t>
            </a:r>
            <a:r>
              <a:rPr lang="zh-CN" altLang="en-US" dirty="0"/>
              <a:t>类型、浏览器及版本、浏览器渲染引擎、浏览器语言、浏览器插件等。可以伪装。</a:t>
            </a:r>
          </a:p>
        </p:txBody>
      </p:sp>
      <p:sp>
        <p:nvSpPr>
          <p:cNvPr id="4" name="灯片编号占位符 3"/>
          <p:cNvSpPr>
            <a:spLocks noGrp="1"/>
          </p:cNvSpPr>
          <p:nvPr>
            <p:ph type="sldNum" sz="quarter" idx="10"/>
          </p:nvPr>
        </p:nvSpPr>
        <p:spPr/>
        <p:txBody>
          <a:bodyPr/>
          <a:lstStyle/>
          <a:p>
            <a:fld id="{7E7ED7E9-B20B-40CB-89C0-CAF7F9D5953A}" type="slidenum">
              <a:rPr lang="zh-CN" altLang="en-US" smtClean="0"/>
              <a:t>25</a:t>
            </a:fld>
            <a:endParaRPr lang="zh-CN" altLang="en-US"/>
          </a:p>
        </p:txBody>
      </p:sp>
    </p:spTree>
    <p:extLst>
      <p:ext uri="{BB962C8B-B14F-4D97-AF65-F5344CB8AC3E}">
        <p14:creationId xmlns:p14="http://schemas.microsoft.com/office/powerpoint/2010/main" val="17988090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E7ED7E9-B20B-40CB-89C0-CAF7F9D5953A}" type="slidenum">
              <a:rPr lang="zh-CN" altLang="en-US" smtClean="0"/>
              <a:t>44</a:t>
            </a:fld>
            <a:endParaRPr lang="zh-CN" altLang="en-US"/>
          </a:p>
        </p:txBody>
      </p:sp>
    </p:spTree>
    <p:extLst>
      <p:ext uri="{BB962C8B-B14F-4D97-AF65-F5344CB8AC3E}">
        <p14:creationId xmlns:p14="http://schemas.microsoft.com/office/powerpoint/2010/main" val="39460501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E7ED7E9-B20B-40CB-89C0-CAF7F9D5953A}" type="slidenum">
              <a:rPr lang="zh-CN" altLang="en-US" smtClean="0"/>
              <a:t>48</a:t>
            </a:fld>
            <a:endParaRPr lang="zh-CN" altLang="en-US"/>
          </a:p>
        </p:txBody>
      </p:sp>
    </p:spTree>
    <p:extLst>
      <p:ext uri="{BB962C8B-B14F-4D97-AF65-F5344CB8AC3E}">
        <p14:creationId xmlns:p14="http://schemas.microsoft.com/office/powerpoint/2010/main" val="4846708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DOM</a:t>
            </a:r>
            <a:r>
              <a:rPr lang="zh-CN" altLang="en-US" dirty="0"/>
              <a:t>：是</a:t>
            </a:r>
            <a:r>
              <a:rPr lang="en-US" altLang="zh-CN" dirty="0"/>
              <a:t>JavaScript</a:t>
            </a:r>
            <a:r>
              <a:rPr lang="zh-CN" altLang="en-US" dirty="0"/>
              <a:t>操作网页的接口，全称为“文档对象模型”</a:t>
            </a:r>
            <a:r>
              <a:rPr lang="en-US" altLang="zh-CN" dirty="0"/>
              <a:t>(Document Object Model)</a:t>
            </a:r>
            <a:r>
              <a:rPr lang="zh-CN" altLang="en-US" dirty="0"/>
              <a:t>。脚本语言片段</a:t>
            </a:r>
            <a:r>
              <a:rPr lang="en-US" altLang="zh-CN" dirty="0"/>
              <a:t>script</a:t>
            </a:r>
            <a:r>
              <a:rPr lang="zh-CN" altLang="en-US" dirty="0"/>
              <a:t>；静态网页</a:t>
            </a:r>
            <a:r>
              <a:rPr lang="en-US" altLang="zh-CN" dirty="0"/>
              <a:t>body</a:t>
            </a:r>
            <a:r>
              <a:rPr lang="zh-CN" altLang="en-US" dirty="0"/>
              <a:t>；超链接地址</a:t>
            </a:r>
            <a:r>
              <a:rPr lang="en-US" altLang="zh-CN" dirty="0"/>
              <a:t>&lt;</a:t>
            </a:r>
            <a:r>
              <a:rPr lang="en-US" altLang="zh-CN" dirty="0" err="1"/>
              <a:t>ahref</a:t>
            </a:r>
            <a:r>
              <a:rPr lang="en-US" altLang="zh-CN" dirty="0"/>
              <a:t>&gt;</a:t>
            </a:r>
            <a:r>
              <a:rPr lang="zh-CN" altLang="en-US" dirty="0"/>
              <a:t>与</a:t>
            </a:r>
            <a:r>
              <a:rPr lang="en-US" altLang="zh-CN" dirty="0"/>
              <a:t>&lt;/a&gt;</a:t>
            </a:r>
            <a:r>
              <a:rPr lang="zh-CN" altLang="en-US" dirty="0"/>
              <a:t>标记对中</a:t>
            </a:r>
          </a:p>
        </p:txBody>
      </p:sp>
      <p:sp>
        <p:nvSpPr>
          <p:cNvPr id="4" name="灯片编号占位符 3"/>
          <p:cNvSpPr>
            <a:spLocks noGrp="1"/>
          </p:cNvSpPr>
          <p:nvPr>
            <p:ph type="sldNum" sz="quarter" idx="10"/>
          </p:nvPr>
        </p:nvSpPr>
        <p:spPr/>
        <p:txBody>
          <a:bodyPr/>
          <a:lstStyle/>
          <a:p>
            <a:fld id="{7E7ED7E9-B20B-40CB-89C0-CAF7F9D5953A}" type="slidenum">
              <a:rPr lang="zh-CN" altLang="en-US" smtClean="0"/>
              <a:t>49</a:t>
            </a:fld>
            <a:endParaRPr lang="zh-CN" altLang="en-US"/>
          </a:p>
        </p:txBody>
      </p:sp>
    </p:spTree>
    <p:extLst>
      <p:ext uri="{BB962C8B-B14F-4D97-AF65-F5344CB8AC3E}">
        <p14:creationId xmlns:p14="http://schemas.microsoft.com/office/powerpoint/2010/main" val="23177299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Mozilla</a:t>
            </a:r>
            <a:r>
              <a:rPr lang="zh-CN" altLang="en-US" dirty="0"/>
              <a:t>浏览器的脚本解释组件</a:t>
            </a:r>
            <a:r>
              <a:rPr lang="en-US" altLang="zh-CN" dirty="0"/>
              <a:t>—</a:t>
            </a:r>
            <a:r>
              <a:rPr lang="zh-CN" altLang="en-US" dirty="0"/>
              <a:t>独立脚本解释引擎</a:t>
            </a:r>
            <a:r>
              <a:rPr lang="en-US" altLang="zh-CN" dirty="0"/>
              <a:t>Rhino</a:t>
            </a:r>
            <a:r>
              <a:rPr lang="zh-CN" altLang="en-US" dirty="0"/>
              <a:t>，</a:t>
            </a:r>
            <a:r>
              <a:rPr lang="en-US" altLang="zh-CN" dirty="0"/>
              <a:t>Rhino</a:t>
            </a:r>
            <a:r>
              <a:rPr lang="zh-CN" altLang="en-US" dirty="0"/>
              <a:t>是一种用</a:t>
            </a:r>
            <a:r>
              <a:rPr lang="en-US" altLang="zh-CN" dirty="0"/>
              <a:t>Java</a:t>
            </a:r>
            <a:r>
              <a:rPr lang="zh-CN" altLang="en-US" dirty="0"/>
              <a:t>编写的</a:t>
            </a:r>
            <a:r>
              <a:rPr lang="en-US" altLang="zh-CN" dirty="0" err="1"/>
              <a:t>javaScript</a:t>
            </a:r>
            <a:r>
              <a:rPr lang="zh-CN" altLang="en-US" dirty="0"/>
              <a:t>解释器</a:t>
            </a:r>
          </a:p>
          <a:p>
            <a:endParaRPr lang="zh-CN" altLang="en-US" dirty="0"/>
          </a:p>
        </p:txBody>
      </p:sp>
      <p:sp>
        <p:nvSpPr>
          <p:cNvPr id="4" name="灯片编号占位符 3"/>
          <p:cNvSpPr>
            <a:spLocks noGrp="1"/>
          </p:cNvSpPr>
          <p:nvPr>
            <p:ph type="sldNum" sz="quarter" idx="10"/>
          </p:nvPr>
        </p:nvSpPr>
        <p:spPr/>
        <p:txBody>
          <a:bodyPr/>
          <a:lstStyle/>
          <a:p>
            <a:fld id="{7E7ED7E9-B20B-40CB-89C0-CAF7F9D5953A}" type="slidenum">
              <a:rPr lang="zh-CN" altLang="en-US" smtClean="0"/>
              <a:t>50</a:t>
            </a:fld>
            <a:endParaRPr lang="zh-CN" altLang="en-US"/>
          </a:p>
        </p:txBody>
      </p:sp>
    </p:spTree>
    <p:extLst>
      <p:ext uri="{BB962C8B-B14F-4D97-AF65-F5344CB8AC3E}">
        <p14:creationId xmlns:p14="http://schemas.microsoft.com/office/powerpoint/2010/main" val="1279304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E7ED7E9-B20B-40CB-89C0-CAF7F9D5953A}" type="slidenum">
              <a:rPr lang="zh-CN" altLang="en-US" smtClean="0"/>
              <a:t>51</a:t>
            </a:fld>
            <a:endParaRPr lang="zh-CN" altLang="en-US"/>
          </a:p>
        </p:txBody>
      </p:sp>
    </p:spTree>
    <p:extLst>
      <p:ext uri="{BB962C8B-B14F-4D97-AF65-F5344CB8AC3E}">
        <p14:creationId xmlns:p14="http://schemas.microsoft.com/office/powerpoint/2010/main" val="26887401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i="0" kern="1200" dirty="0">
                <a:solidFill>
                  <a:schemeClr val="tx1"/>
                </a:solidFill>
                <a:effectLst/>
                <a:latin typeface="+mn-lt"/>
                <a:ea typeface="+mn-ea"/>
                <a:cs typeface="+mn-cs"/>
              </a:rPr>
              <a:t>某公司，某个页面的接口，每分钟访问量是 </a:t>
            </a:r>
            <a:r>
              <a:rPr lang="en-US" altLang="zh-CN" sz="1200" i="0" kern="1200" dirty="0">
                <a:solidFill>
                  <a:schemeClr val="tx1"/>
                </a:solidFill>
                <a:effectLst/>
                <a:latin typeface="+mn-lt"/>
                <a:ea typeface="+mn-ea"/>
                <a:cs typeface="+mn-cs"/>
              </a:rPr>
              <a:t>1.2 </a:t>
            </a:r>
            <a:r>
              <a:rPr lang="zh-CN" altLang="en-US" sz="1200" i="0" kern="1200" dirty="0">
                <a:solidFill>
                  <a:schemeClr val="tx1"/>
                </a:solidFill>
                <a:effectLst/>
                <a:latin typeface="+mn-lt"/>
                <a:ea typeface="+mn-ea"/>
                <a:cs typeface="+mn-cs"/>
              </a:rPr>
              <a:t>万左右。这里面 有多少是正常用户呢？正确答案是： </a:t>
            </a:r>
            <a:r>
              <a:rPr lang="en-US" altLang="zh-CN" sz="1200" i="0" kern="1200" dirty="0">
                <a:solidFill>
                  <a:schemeClr val="tx1"/>
                </a:solidFill>
                <a:effectLst/>
                <a:latin typeface="+mn-lt"/>
                <a:ea typeface="+mn-ea"/>
                <a:cs typeface="+mn-cs"/>
              </a:rPr>
              <a:t>500 </a:t>
            </a:r>
            <a:r>
              <a:rPr lang="zh-CN" altLang="en-US" sz="1200" i="0" kern="1200" dirty="0">
                <a:solidFill>
                  <a:schemeClr val="tx1"/>
                </a:solidFill>
                <a:effectLst/>
                <a:latin typeface="+mn-lt"/>
                <a:ea typeface="+mn-ea"/>
                <a:cs typeface="+mn-cs"/>
              </a:rPr>
              <a:t>以下。</a:t>
            </a:r>
            <a:r>
              <a:rPr lang="en-US" altLang="zh-CN" sz="1200" i="0" kern="1200" dirty="0">
                <a:solidFill>
                  <a:schemeClr val="tx1"/>
                </a:solidFill>
                <a:effectLst/>
                <a:latin typeface="+mn-lt"/>
                <a:ea typeface="+mn-ea"/>
                <a:cs typeface="+mn-cs"/>
              </a:rPr>
              <a:t>(12000-500)/12000=95.8%</a:t>
            </a:r>
            <a:br>
              <a:rPr lang="zh-CN" altLang="en-US" sz="1200" i="0" kern="1200" dirty="0">
                <a:solidFill>
                  <a:schemeClr val="tx1"/>
                </a:solidFill>
                <a:effectLst/>
                <a:latin typeface="+mn-lt"/>
                <a:ea typeface="+mn-ea"/>
                <a:cs typeface="+mn-cs"/>
              </a:rPr>
            </a:br>
            <a:endParaRPr lang="zh-CN" altLang="en-US" dirty="0"/>
          </a:p>
        </p:txBody>
      </p:sp>
      <p:sp>
        <p:nvSpPr>
          <p:cNvPr id="4" name="灯片编号占位符 3"/>
          <p:cNvSpPr>
            <a:spLocks noGrp="1"/>
          </p:cNvSpPr>
          <p:nvPr>
            <p:ph type="sldNum" sz="quarter" idx="10"/>
          </p:nvPr>
        </p:nvSpPr>
        <p:spPr/>
        <p:txBody>
          <a:bodyPr/>
          <a:lstStyle/>
          <a:p>
            <a:fld id="{7E7ED7E9-B20B-40CB-89C0-CAF7F9D5953A}" type="slidenum">
              <a:rPr lang="zh-CN" altLang="en-US" smtClean="0"/>
              <a:t>53</a:t>
            </a:fld>
            <a:endParaRPr lang="zh-CN" altLang="en-US"/>
          </a:p>
        </p:txBody>
      </p:sp>
    </p:spTree>
    <p:extLst>
      <p:ext uri="{BB962C8B-B14F-4D97-AF65-F5344CB8AC3E}">
        <p14:creationId xmlns:p14="http://schemas.microsoft.com/office/powerpoint/2010/main" val="27949868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形态：广播、交互。类型：文本、图像、音频、视频。方式：匿名、经认证。网页形态：静态、动态。</a:t>
            </a:r>
          </a:p>
        </p:txBody>
      </p:sp>
      <p:sp>
        <p:nvSpPr>
          <p:cNvPr id="4" name="灯片编号占位符 3"/>
          <p:cNvSpPr>
            <a:spLocks noGrp="1"/>
          </p:cNvSpPr>
          <p:nvPr>
            <p:ph type="sldNum" sz="quarter" idx="10"/>
          </p:nvPr>
        </p:nvSpPr>
        <p:spPr/>
        <p:txBody>
          <a:bodyPr/>
          <a:lstStyle/>
          <a:p>
            <a:fld id="{7E7ED7E9-B20B-40CB-89C0-CAF7F9D5953A}" type="slidenum">
              <a:rPr lang="zh-CN" altLang="en-US" smtClean="0"/>
              <a:t>4</a:t>
            </a:fld>
            <a:endParaRPr lang="zh-CN" altLang="en-US"/>
          </a:p>
        </p:txBody>
      </p:sp>
    </p:spTree>
    <p:extLst>
      <p:ext uri="{BB962C8B-B14F-4D97-AF65-F5344CB8AC3E}">
        <p14:creationId xmlns:p14="http://schemas.microsoft.com/office/powerpoint/2010/main" val="72644348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 </a:t>
            </a:r>
            <a:r>
              <a:rPr lang="zh-CN" altLang="en-US" dirty="0"/>
              <a:t>的请求头是在你每次向网络服务器发送请求时，传递的一组属性和配置信息。如果缺少或者填错都可能返回异常。在使用</a:t>
            </a:r>
            <a:r>
              <a:rPr lang="en-US" altLang="zh-CN" dirty="0"/>
              <a:t>python</a:t>
            </a:r>
            <a:r>
              <a:rPr lang="zh-CN" altLang="en-US" dirty="0"/>
              <a:t>爬虫爬取数据的时候，经常会遇到一些网站的反爬虫措施，一般就是针对于</a:t>
            </a:r>
            <a:r>
              <a:rPr lang="en-US" altLang="zh-CN" dirty="0"/>
              <a:t>headers</a:t>
            </a:r>
            <a:r>
              <a:rPr lang="zh-CN" altLang="en-US" dirty="0"/>
              <a:t>中的</a:t>
            </a:r>
            <a:r>
              <a:rPr lang="en-US" altLang="zh-CN" dirty="0"/>
              <a:t>User-Agent</a:t>
            </a:r>
            <a:r>
              <a:rPr lang="zh-CN" altLang="en-US" dirty="0"/>
              <a:t>，如果没有对</a:t>
            </a:r>
            <a:r>
              <a:rPr lang="en-US" altLang="zh-CN" dirty="0"/>
              <a:t>headers</a:t>
            </a:r>
            <a:r>
              <a:rPr lang="zh-CN" altLang="en-US" dirty="0"/>
              <a:t>进行设置，</a:t>
            </a:r>
            <a:r>
              <a:rPr lang="en-US" altLang="zh-CN" dirty="0"/>
              <a:t>User-Agent</a:t>
            </a:r>
            <a:r>
              <a:rPr lang="zh-CN" altLang="en-US" dirty="0"/>
              <a:t>会声明自己是</a:t>
            </a:r>
            <a:r>
              <a:rPr lang="en-US" altLang="zh-CN" dirty="0"/>
              <a:t>python</a:t>
            </a:r>
            <a:r>
              <a:rPr lang="zh-CN" altLang="en-US" dirty="0"/>
              <a:t>脚本</a:t>
            </a:r>
            <a:r>
              <a:rPr lang="en-US" altLang="zh-CN" dirty="0"/>
              <a:t>,</a:t>
            </a:r>
            <a:r>
              <a:rPr lang="zh-CN" altLang="en-US" dirty="0"/>
              <a:t>而如果网站有反爬虫的想法的话，必然会拒绝这样的连接。而修改</a:t>
            </a:r>
            <a:r>
              <a:rPr lang="en-US" altLang="zh-CN" dirty="0"/>
              <a:t>headers</a:t>
            </a:r>
            <a:r>
              <a:rPr lang="zh-CN" altLang="en-US" dirty="0"/>
              <a:t>可以将自己的爬虫脚本伪装成浏览器的正常访问，来避免这一问题。</a:t>
            </a:r>
          </a:p>
        </p:txBody>
      </p:sp>
      <p:sp>
        <p:nvSpPr>
          <p:cNvPr id="4" name="灯片编号占位符 3"/>
          <p:cNvSpPr>
            <a:spLocks noGrp="1"/>
          </p:cNvSpPr>
          <p:nvPr>
            <p:ph type="sldNum" sz="quarter" idx="10"/>
          </p:nvPr>
        </p:nvSpPr>
        <p:spPr/>
        <p:txBody>
          <a:bodyPr/>
          <a:lstStyle/>
          <a:p>
            <a:fld id="{7E7ED7E9-B20B-40CB-89C0-CAF7F9D5953A}" type="slidenum">
              <a:rPr lang="zh-CN" altLang="en-US" smtClean="0"/>
              <a:t>55</a:t>
            </a:fld>
            <a:endParaRPr lang="zh-CN" altLang="en-US"/>
          </a:p>
        </p:txBody>
      </p:sp>
    </p:spTree>
    <p:extLst>
      <p:ext uri="{BB962C8B-B14F-4D97-AF65-F5344CB8AC3E}">
        <p14:creationId xmlns:p14="http://schemas.microsoft.com/office/powerpoint/2010/main" val="11465603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需要爬取</a:t>
            </a:r>
            <a:r>
              <a:rPr lang="en-US" altLang="zh-CN" dirty="0"/>
              <a:t>YouTube</a:t>
            </a:r>
            <a:r>
              <a:rPr lang="zh-CN" altLang="en-US" dirty="0"/>
              <a:t>给的频道下的给定日期范围内的视频的信息，如标题，点赞数，点踩数，播放量等信息；解析网站</a:t>
            </a:r>
            <a:r>
              <a:rPr lang="zh-CN" altLang="en-US" i="1" dirty="0"/>
              <a:t>爬取</a:t>
            </a:r>
            <a:r>
              <a:rPr lang="zh-CN" altLang="en-US" dirty="0"/>
              <a:t>腾讯</a:t>
            </a:r>
            <a:r>
              <a:rPr lang="en-US" altLang="zh-CN" dirty="0" err="1"/>
              <a:t>vip</a:t>
            </a:r>
            <a:r>
              <a:rPr lang="zh-CN" altLang="en-US" i="1" dirty="0"/>
              <a:t>视频</a:t>
            </a:r>
            <a:r>
              <a:rPr lang="zh-CN" altLang="en-US" dirty="0"/>
              <a:t> ；利用</a:t>
            </a:r>
            <a:r>
              <a:rPr lang="en-US" altLang="zh-CN" dirty="0"/>
              <a:t>python</a:t>
            </a:r>
            <a:r>
              <a:rPr lang="zh-CN" altLang="en-US" dirty="0"/>
              <a:t>爬虫爬取中国大学慕课课程视频资料</a:t>
            </a:r>
            <a:r>
              <a:rPr lang="en-US" altLang="zh-CN" dirty="0"/>
              <a:t>,</a:t>
            </a:r>
            <a:r>
              <a:rPr lang="zh-CN" altLang="en-US" dirty="0"/>
              <a:t>并且下载所有的</a:t>
            </a:r>
            <a:r>
              <a:rPr lang="en-US" altLang="zh-CN" dirty="0"/>
              <a:t>pdf</a:t>
            </a:r>
            <a:r>
              <a:rPr lang="zh-CN" altLang="en-US" dirty="0"/>
              <a:t>文件。 </a:t>
            </a:r>
          </a:p>
        </p:txBody>
      </p:sp>
      <p:sp>
        <p:nvSpPr>
          <p:cNvPr id="4" name="灯片编号占位符 3"/>
          <p:cNvSpPr>
            <a:spLocks noGrp="1"/>
          </p:cNvSpPr>
          <p:nvPr>
            <p:ph type="sldNum" sz="quarter" idx="10"/>
          </p:nvPr>
        </p:nvSpPr>
        <p:spPr/>
        <p:txBody>
          <a:bodyPr/>
          <a:lstStyle/>
          <a:p>
            <a:fld id="{7E7ED7E9-B20B-40CB-89C0-CAF7F9D5953A}" type="slidenum">
              <a:rPr lang="zh-CN" altLang="en-US" smtClean="0"/>
              <a:t>61</a:t>
            </a:fld>
            <a:endParaRPr lang="zh-CN" altLang="en-US"/>
          </a:p>
        </p:txBody>
      </p:sp>
    </p:spTree>
    <p:extLst>
      <p:ext uri="{BB962C8B-B14F-4D97-AF65-F5344CB8AC3E}">
        <p14:creationId xmlns:p14="http://schemas.microsoft.com/office/powerpoint/2010/main" val="29627348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CSS</a:t>
            </a:r>
            <a:r>
              <a:rPr lang="zh-CN" altLang="en-US" dirty="0"/>
              <a:t>指的是层叠样式表 </a:t>
            </a:r>
            <a:r>
              <a:rPr lang="en-US" altLang="zh-CN" dirty="0"/>
              <a:t>(Cascading Style Sheets)</a:t>
            </a:r>
            <a:r>
              <a:rPr lang="zh-CN" altLang="en-US" dirty="0"/>
              <a:t>，它是一种用来表现</a:t>
            </a:r>
            <a:r>
              <a:rPr lang="en-US" altLang="zh-CN" dirty="0"/>
              <a:t>HTML</a:t>
            </a:r>
            <a:r>
              <a:rPr lang="zh-CN" altLang="en-US" dirty="0"/>
              <a:t>（标准通用标记语言的一个应用）或</a:t>
            </a:r>
            <a:r>
              <a:rPr lang="en-US" altLang="zh-CN" dirty="0"/>
              <a:t>XML</a:t>
            </a:r>
            <a:r>
              <a:rPr lang="zh-CN" altLang="en-US" dirty="0"/>
              <a:t>（标准通用标记语言的一个子集）等文件样式的计算机语言。</a:t>
            </a:r>
          </a:p>
        </p:txBody>
      </p:sp>
      <p:sp>
        <p:nvSpPr>
          <p:cNvPr id="4" name="灯片编号占位符 3"/>
          <p:cNvSpPr>
            <a:spLocks noGrp="1"/>
          </p:cNvSpPr>
          <p:nvPr>
            <p:ph type="sldNum" sz="quarter" idx="10"/>
          </p:nvPr>
        </p:nvSpPr>
        <p:spPr/>
        <p:txBody>
          <a:bodyPr/>
          <a:lstStyle/>
          <a:p>
            <a:fld id="{7E7ED7E9-B20B-40CB-89C0-CAF7F9D5953A}" type="slidenum">
              <a:rPr lang="zh-CN" altLang="en-US" smtClean="0"/>
              <a:t>62</a:t>
            </a:fld>
            <a:endParaRPr lang="zh-CN" altLang="en-US"/>
          </a:p>
        </p:txBody>
      </p:sp>
    </p:spTree>
    <p:extLst>
      <p:ext uri="{BB962C8B-B14F-4D97-AF65-F5344CB8AC3E}">
        <p14:creationId xmlns:p14="http://schemas.microsoft.com/office/powerpoint/2010/main" val="295630436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TTF</a:t>
            </a:r>
            <a:r>
              <a:rPr lang="zh-CN" altLang="en-US" dirty="0"/>
              <a:t>（</a:t>
            </a:r>
            <a:r>
              <a:rPr lang="en-US" altLang="zh-CN" dirty="0" err="1"/>
              <a:t>TrueTypeFont</a:t>
            </a:r>
            <a:r>
              <a:rPr lang="zh-CN" altLang="en-US" dirty="0"/>
              <a:t>）是</a:t>
            </a:r>
            <a:r>
              <a:rPr lang="en-US" altLang="zh-CN" dirty="0"/>
              <a:t>Apple</a:t>
            </a:r>
            <a:r>
              <a:rPr lang="zh-CN" altLang="en-US" dirty="0"/>
              <a:t>公司和</a:t>
            </a:r>
            <a:r>
              <a:rPr lang="en-US" altLang="zh-CN" dirty="0"/>
              <a:t>Microsoft</a:t>
            </a:r>
            <a:r>
              <a:rPr lang="zh-CN" altLang="en-US" dirty="0"/>
              <a:t>公司共同推出的字体文件格式</a:t>
            </a:r>
          </a:p>
        </p:txBody>
      </p:sp>
      <p:sp>
        <p:nvSpPr>
          <p:cNvPr id="4" name="灯片编号占位符 3"/>
          <p:cNvSpPr>
            <a:spLocks noGrp="1"/>
          </p:cNvSpPr>
          <p:nvPr>
            <p:ph type="sldNum" sz="quarter" idx="10"/>
          </p:nvPr>
        </p:nvSpPr>
        <p:spPr/>
        <p:txBody>
          <a:bodyPr/>
          <a:lstStyle/>
          <a:p>
            <a:fld id="{7E7ED7E9-B20B-40CB-89C0-CAF7F9D5953A}" type="slidenum">
              <a:rPr lang="zh-CN" altLang="en-US" smtClean="0"/>
              <a:t>63</a:t>
            </a:fld>
            <a:endParaRPr lang="zh-CN" altLang="en-US"/>
          </a:p>
        </p:txBody>
      </p:sp>
    </p:spTree>
    <p:extLst>
      <p:ext uri="{BB962C8B-B14F-4D97-AF65-F5344CB8AC3E}">
        <p14:creationId xmlns:p14="http://schemas.microsoft.com/office/powerpoint/2010/main" val="127277424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E7ED7E9-B20B-40CB-89C0-CAF7F9D5953A}" type="slidenum">
              <a:rPr lang="zh-CN" altLang="en-US" smtClean="0"/>
              <a:t>68</a:t>
            </a:fld>
            <a:endParaRPr lang="zh-CN" altLang="en-US"/>
          </a:p>
        </p:txBody>
      </p:sp>
    </p:spTree>
    <p:extLst>
      <p:ext uri="{BB962C8B-B14F-4D97-AF65-F5344CB8AC3E}">
        <p14:creationId xmlns:p14="http://schemas.microsoft.com/office/powerpoint/2010/main" val="394605017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E7ED7E9-B20B-40CB-89C0-CAF7F9D5953A}" type="slidenum">
              <a:rPr lang="zh-CN" altLang="en-US" smtClean="0"/>
              <a:t>72</a:t>
            </a:fld>
            <a:endParaRPr lang="zh-CN" altLang="en-US"/>
          </a:p>
        </p:txBody>
      </p:sp>
    </p:spTree>
    <p:extLst>
      <p:ext uri="{BB962C8B-B14F-4D97-AF65-F5344CB8AC3E}">
        <p14:creationId xmlns:p14="http://schemas.microsoft.com/office/powerpoint/2010/main" val="936188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启动</a:t>
            </a:r>
            <a:r>
              <a:rPr lang="en-US" altLang="zh-CN" dirty="0"/>
              <a:t>NPF</a:t>
            </a:r>
            <a:r>
              <a:rPr lang="zh-CN" altLang="en-US" dirty="0"/>
              <a:t>服务</a:t>
            </a:r>
          </a:p>
        </p:txBody>
      </p:sp>
      <p:sp>
        <p:nvSpPr>
          <p:cNvPr id="4" name="灯片编号占位符 3"/>
          <p:cNvSpPr>
            <a:spLocks noGrp="1"/>
          </p:cNvSpPr>
          <p:nvPr>
            <p:ph type="sldNum" sz="quarter" idx="10"/>
          </p:nvPr>
        </p:nvSpPr>
        <p:spPr/>
        <p:txBody>
          <a:bodyPr/>
          <a:lstStyle/>
          <a:p>
            <a:fld id="{7E7ED7E9-B20B-40CB-89C0-CAF7F9D5953A}" type="slidenum">
              <a:rPr lang="zh-CN" altLang="en-US" smtClean="0"/>
              <a:t>73</a:t>
            </a:fld>
            <a:endParaRPr lang="zh-CN" altLang="en-US"/>
          </a:p>
        </p:txBody>
      </p:sp>
    </p:spTree>
    <p:extLst>
      <p:ext uri="{BB962C8B-B14F-4D97-AF65-F5344CB8AC3E}">
        <p14:creationId xmlns:p14="http://schemas.microsoft.com/office/powerpoint/2010/main" val="30450053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E7ED7E9-B20B-40CB-89C0-CAF7F9D5953A}" type="slidenum">
              <a:rPr lang="zh-CN" altLang="en-US" smtClean="0"/>
              <a:t>5</a:t>
            </a:fld>
            <a:endParaRPr lang="zh-CN" altLang="en-US"/>
          </a:p>
        </p:txBody>
      </p:sp>
    </p:spTree>
    <p:extLst>
      <p:ext uri="{BB962C8B-B14F-4D97-AF65-F5344CB8AC3E}">
        <p14:creationId xmlns:p14="http://schemas.microsoft.com/office/powerpoint/2010/main" val="29029969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动态网页是基本的</a:t>
            </a:r>
            <a:r>
              <a:rPr lang="en-US" altLang="zh-CN" dirty="0"/>
              <a:t>html</a:t>
            </a:r>
            <a:r>
              <a:rPr lang="zh-CN" altLang="en-US" dirty="0"/>
              <a:t>语法规范与</a:t>
            </a:r>
            <a:r>
              <a:rPr lang="en-US" altLang="zh-CN" dirty="0"/>
              <a:t>Java</a:t>
            </a:r>
            <a:r>
              <a:rPr lang="zh-CN" altLang="en-US" dirty="0"/>
              <a:t>、</a:t>
            </a:r>
            <a:r>
              <a:rPr lang="en-US" altLang="zh-CN" dirty="0"/>
              <a:t>VB</a:t>
            </a:r>
            <a:r>
              <a:rPr lang="zh-CN" altLang="en-US" dirty="0"/>
              <a:t>、</a:t>
            </a:r>
            <a:r>
              <a:rPr lang="en-US" altLang="zh-CN" dirty="0"/>
              <a:t>VC</a:t>
            </a:r>
            <a:r>
              <a:rPr lang="zh-CN" altLang="en-US" dirty="0"/>
              <a:t>等高级程序设计语言、数据库编程等多种技术的融合，以期实现对网站内容和风格的高效、动态和交互式的管理。以</a:t>
            </a:r>
            <a:r>
              <a:rPr lang="en-US" altLang="zh-CN" dirty="0"/>
              <a:t>.</a:t>
            </a:r>
            <a:r>
              <a:rPr lang="en-US" altLang="zh-CN" dirty="0" err="1"/>
              <a:t>aspx</a:t>
            </a:r>
            <a:r>
              <a:rPr lang="zh-CN" altLang="en-US" dirty="0"/>
              <a:t>、</a:t>
            </a:r>
            <a:r>
              <a:rPr lang="en-US" altLang="zh-CN" dirty="0"/>
              <a:t>.asp</a:t>
            </a:r>
            <a:r>
              <a:rPr lang="zh-CN" altLang="en-US" dirty="0"/>
              <a:t>、</a:t>
            </a:r>
            <a:r>
              <a:rPr lang="en-US" altLang="zh-CN" dirty="0"/>
              <a:t>.</a:t>
            </a:r>
            <a:r>
              <a:rPr lang="en-US" altLang="zh-CN" dirty="0" err="1"/>
              <a:t>jsp</a:t>
            </a:r>
            <a:r>
              <a:rPr lang="zh-CN" altLang="en-US" dirty="0"/>
              <a:t>、</a:t>
            </a:r>
            <a:r>
              <a:rPr lang="en-US" altLang="zh-CN" dirty="0"/>
              <a:t>.</a:t>
            </a:r>
            <a:r>
              <a:rPr lang="en-US" altLang="zh-CN" dirty="0" err="1"/>
              <a:t>php</a:t>
            </a:r>
            <a:r>
              <a:rPr lang="zh-CN" altLang="en-US" dirty="0"/>
              <a:t>、</a:t>
            </a:r>
            <a:r>
              <a:rPr lang="en-US" altLang="zh-CN" dirty="0"/>
              <a:t>.</a:t>
            </a:r>
            <a:r>
              <a:rPr lang="en-US" altLang="zh-CN" dirty="0" err="1"/>
              <a:t>perl</a:t>
            </a:r>
            <a:r>
              <a:rPr lang="zh-CN" altLang="en-US" dirty="0"/>
              <a:t>、</a:t>
            </a:r>
            <a:r>
              <a:rPr lang="en-US" altLang="zh-CN" dirty="0"/>
              <a:t>.</a:t>
            </a:r>
            <a:r>
              <a:rPr lang="en-US" altLang="zh-CN" dirty="0" err="1"/>
              <a:t>cgi</a:t>
            </a:r>
            <a:r>
              <a:rPr lang="zh-CN" altLang="en-US" dirty="0"/>
              <a:t>等形式为后缀，并且在动态网页网址中有一个标志性的符号</a:t>
            </a:r>
            <a:r>
              <a:rPr lang="en-US" altLang="zh-CN" dirty="0"/>
              <a:t>——“?”</a:t>
            </a:r>
            <a:r>
              <a:rPr lang="zh-CN" altLang="en-US" dirty="0"/>
              <a:t>。</a:t>
            </a:r>
          </a:p>
        </p:txBody>
      </p:sp>
      <p:sp>
        <p:nvSpPr>
          <p:cNvPr id="4" name="灯片编号占位符 3"/>
          <p:cNvSpPr>
            <a:spLocks noGrp="1"/>
          </p:cNvSpPr>
          <p:nvPr>
            <p:ph type="sldNum" sz="quarter" idx="10"/>
          </p:nvPr>
        </p:nvSpPr>
        <p:spPr/>
        <p:txBody>
          <a:bodyPr/>
          <a:lstStyle/>
          <a:p>
            <a:fld id="{7E7ED7E9-B20B-40CB-89C0-CAF7F9D5953A}" type="slidenum">
              <a:rPr lang="zh-CN" altLang="en-US" smtClean="0"/>
              <a:t>8</a:t>
            </a:fld>
            <a:endParaRPr lang="zh-CN" altLang="en-US"/>
          </a:p>
        </p:txBody>
      </p:sp>
    </p:spTree>
    <p:extLst>
      <p:ext uri="{BB962C8B-B14F-4D97-AF65-F5344CB8AC3E}">
        <p14:creationId xmlns:p14="http://schemas.microsoft.com/office/powerpoint/2010/main" val="18926728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与搜索引擎工作原理相同</a:t>
            </a:r>
          </a:p>
        </p:txBody>
      </p:sp>
      <p:sp>
        <p:nvSpPr>
          <p:cNvPr id="4" name="灯片编号占位符 3"/>
          <p:cNvSpPr>
            <a:spLocks noGrp="1"/>
          </p:cNvSpPr>
          <p:nvPr>
            <p:ph type="sldNum" sz="quarter" idx="10"/>
          </p:nvPr>
        </p:nvSpPr>
        <p:spPr/>
        <p:txBody>
          <a:bodyPr/>
          <a:lstStyle/>
          <a:p>
            <a:fld id="{7E7ED7E9-B20B-40CB-89C0-CAF7F9D5953A}" type="slidenum">
              <a:rPr lang="zh-CN" altLang="en-US" smtClean="0"/>
              <a:t>10</a:t>
            </a:fld>
            <a:endParaRPr lang="zh-CN" altLang="en-US"/>
          </a:p>
        </p:txBody>
      </p:sp>
    </p:spTree>
    <p:extLst>
      <p:ext uri="{BB962C8B-B14F-4D97-AF65-F5344CB8AC3E}">
        <p14:creationId xmlns:p14="http://schemas.microsoft.com/office/powerpoint/2010/main" val="16027168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与搜索引擎工作原理相同</a:t>
            </a:r>
          </a:p>
        </p:txBody>
      </p:sp>
      <p:sp>
        <p:nvSpPr>
          <p:cNvPr id="4" name="灯片编号占位符 3"/>
          <p:cNvSpPr>
            <a:spLocks noGrp="1"/>
          </p:cNvSpPr>
          <p:nvPr>
            <p:ph type="sldNum" sz="quarter" idx="10"/>
          </p:nvPr>
        </p:nvSpPr>
        <p:spPr/>
        <p:txBody>
          <a:bodyPr/>
          <a:lstStyle/>
          <a:p>
            <a:fld id="{7E7ED7E9-B20B-40CB-89C0-CAF7F9D5953A}" type="slidenum">
              <a:rPr lang="zh-CN" altLang="en-US" smtClean="0"/>
              <a:t>13</a:t>
            </a:fld>
            <a:endParaRPr lang="zh-CN" altLang="en-US"/>
          </a:p>
        </p:txBody>
      </p:sp>
    </p:spTree>
    <p:extLst>
      <p:ext uri="{BB962C8B-B14F-4D97-AF65-F5344CB8AC3E}">
        <p14:creationId xmlns:p14="http://schemas.microsoft.com/office/powerpoint/2010/main" val="16027168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网站地图；深度优先、宽度优先</a:t>
            </a:r>
          </a:p>
        </p:txBody>
      </p:sp>
      <p:sp>
        <p:nvSpPr>
          <p:cNvPr id="4" name="灯片编号占位符 3"/>
          <p:cNvSpPr>
            <a:spLocks noGrp="1"/>
          </p:cNvSpPr>
          <p:nvPr>
            <p:ph type="sldNum" sz="quarter" idx="10"/>
          </p:nvPr>
        </p:nvSpPr>
        <p:spPr/>
        <p:txBody>
          <a:bodyPr/>
          <a:lstStyle/>
          <a:p>
            <a:fld id="{7E7ED7E9-B20B-40CB-89C0-CAF7F9D5953A}" type="slidenum">
              <a:rPr lang="zh-CN" altLang="en-US" smtClean="0"/>
              <a:t>14</a:t>
            </a:fld>
            <a:endParaRPr lang="zh-CN" altLang="en-US"/>
          </a:p>
        </p:txBody>
      </p:sp>
    </p:spTree>
    <p:extLst>
      <p:ext uri="{BB962C8B-B14F-4D97-AF65-F5344CB8AC3E}">
        <p14:creationId xmlns:p14="http://schemas.microsoft.com/office/powerpoint/2010/main" val="42532759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E7ED7E9-B20B-40CB-89C0-CAF7F9D5953A}" type="slidenum">
              <a:rPr lang="zh-CN" altLang="en-US" smtClean="0"/>
              <a:t>15</a:t>
            </a:fld>
            <a:endParaRPr lang="zh-CN" altLang="en-US"/>
          </a:p>
        </p:txBody>
      </p:sp>
    </p:spTree>
    <p:extLst>
      <p:ext uri="{BB962C8B-B14F-4D97-AF65-F5344CB8AC3E}">
        <p14:creationId xmlns:p14="http://schemas.microsoft.com/office/powerpoint/2010/main" val="42532759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E7ED7E9-B20B-40CB-89C0-CAF7F9D5953A}" type="slidenum">
              <a:rPr lang="zh-CN" altLang="en-US" smtClean="0"/>
              <a:t>16</a:t>
            </a:fld>
            <a:endParaRPr lang="zh-CN" altLang="en-US"/>
          </a:p>
        </p:txBody>
      </p:sp>
    </p:spTree>
    <p:extLst>
      <p:ext uri="{BB962C8B-B14F-4D97-AF65-F5344CB8AC3E}">
        <p14:creationId xmlns:p14="http://schemas.microsoft.com/office/powerpoint/2010/main" val="42532759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lvl1pPr>
              <a:defRPr/>
            </a:lvl1pPr>
          </a:lstStyle>
          <a:p>
            <a:pPr>
              <a:defRPr/>
            </a:pPr>
            <a:endParaRPr lang="zh-CN" altLang="zh-CN"/>
          </a:p>
        </p:txBody>
      </p:sp>
      <p:sp>
        <p:nvSpPr>
          <p:cNvPr id="5" name="Footer Placeholder 4"/>
          <p:cNvSpPr>
            <a:spLocks noGrp="1"/>
          </p:cNvSpPr>
          <p:nvPr>
            <p:ph type="ftr" sz="quarter" idx="11"/>
          </p:nvPr>
        </p:nvSpPr>
        <p:spPr/>
        <p:txBody>
          <a:bodyPr/>
          <a:lstStyle>
            <a:lvl1pPr>
              <a:defRPr/>
            </a:lvl1pPr>
          </a:lstStyle>
          <a:p>
            <a:pPr>
              <a:defRPr/>
            </a:pPr>
            <a:endParaRPr lang="zh-CN" altLang="zh-CN"/>
          </a:p>
        </p:txBody>
      </p:sp>
      <p:sp>
        <p:nvSpPr>
          <p:cNvPr id="6" name="Slide Number Placeholder 5"/>
          <p:cNvSpPr>
            <a:spLocks noGrp="1"/>
          </p:cNvSpPr>
          <p:nvPr>
            <p:ph type="sldNum" sz="quarter" idx="12"/>
          </p:nvPr>
        </p:nvSpPr>
        <p:spPr/>
        <p:txBody>
          <a:bodyPr/>
          <a:lstStyle>
            <a:lvl1pPr>
              <a:defRPr/>
            </a:lvl1pPr>
          </a:lstStyle>
          <a:p>
            <a:pPr>
              <a:defRPr/>
            </a:pPr>
            <a:fld id="{B8A2BE66-3A1D-4F69-92F9-8180C3DFAFD8}" type="slidenum">
              <a:rPr lang="zh-CN" altLang="zh-CN"/>
              <a:pPr>
                <a:defRPr/>
              </a:pPr>
              <a:t>‹#›</a:t>
            </a:fld>
            <a:endParaRPr lang="zh-CN" altLang="zh-CN"/>
          </a:p>
        </p:txBody>
      </p:sp>
    </p:spTree>
    <p:extLst>
      <p:ext uri="{BB962C8B-B14F-4D97-AF65-F5344CB8AC3E}">
        <p14:creationId xmlns:p14="http://schemas.microsoft.com/office/powerpoint/2010/main" val="22060800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lvl1pPr>
              <a:defRPr/>
            </a:lvl1pPr>
          </a:lstStyle>
          <a:p>
            <a:pPr>
              <a:defRPr/>
            </a:pPr>
            <a:endParaRPr lang="zh-CN" altLang="zh-CN"/>
          </a:p>
        </p:txBody>
      </p:sp>
      <p:sp>
        <p:nvSpPr>
          <p:cNvPr id="5" name="Footer Placeholder 4"/>
          <p:cNvSpPr>
            <a:spLocks noGrp="1"/>
          </p:cNvSpPr>
          <p:nvPr>
            <p:ph type="ftr" sz="quarter" idx="11"/>
          </p:nvPr>
        </p:nvSpPr>
        <p:spPr/>
        <p:txBody>
          <a:bodyPr/>
          <a:lstStyle>
            <a:lvl1pPr>
              <a:defRPr/>
            </a:lvl1pPr>
          </a:lstStyle>
          <a:p>
            <a:pPr>
              <a:defRPr/>
            </a:pPr>
            <a:endParaRPr lang="zh-CN" altLang="zh-CN"/>
          </a:p>
        </p:txBody>
      </p:sp>
      <p:sp>
        <p:nvSpPr>
          <p:cNvPr id="6" name="Slide Number Placeholder 5"/>
          <p:cNvSpPr>
            <a:spLocks noGrp="1"/>
          </p:cNvSpPr>
          <p:nvPr>
            <p:ph type="sldNum" sz="quarter" idx="12"/>
          </p:nvPr>
        </p:nvSpPr>
        <p:spPr/>
        <p:txBody>
          <a:bodyPr/>
          <a:lstStyle>
            <a:lvl1pPr>
              <a:defRPr/>
            </a:lvl1pPr>
          </a:lstStyle>
          <a:p>
            <a:pPr>
              <a:defRPr/>
            </a:pPr>
            <a:fld id="{9E388E38-31E5-4E32-920D-85CA0EE6CDEC}" type="slidenum">
              <a:rPr lang="zh-CN" altLang="zh-CN"/>
              <a:pPr>
                <a:defRPr/>
              </a:pPr>
              <a:t>‹#›</a:t>
            </a:fld>
            <a:endParaRPr lang="zh-CN" altLang="zh-CN"/>
          </a:p>
        </p:txBody>
      </p:sp>
    </p:spTree>
    <p:extLst>
      <p:ext uri="{BB962C8B-B14F-4D97-AF65-F5344CB8AC3E}">
        <p14:creationId xmlns:p14="http://schemas.microsoft.com/office/powerpoint/2010/main" val="26937882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lvl1pPr>
              <a:defRPr/>
            </a:lvl1pPr>
          </a:lstStyle>
          <a:p>
            <a:pPr>
              <a:defRPr/>
            </a:pPr>
            <a:endParaRPr lang="zh-CN" altLang="zh-CN"/>
          </a:p>
        </p:txBody>
      </p:sp>
      <p:sp>
        <p:nvSpPr>
          <p:cNvPr id="5" name="Footer Placeholder 4"/>
          <p:cNvSpPr>
            <a:spLocks noGrp="1"/>
          </p:cNvSpPr>
          <p:nvPr>
            <p:ph type="ftr" sz="quarter" idx="11"/>
          </p:nvPr>
        </p:nvSpPr>
        <p:spPr/>
        <p:txBody>
          <a:bodyPr/>
          <a:lstStyle>
            <a:lvl1pPr>
              <a:defRPr/>
            </a:lvl1pPr>
          </a:lstStyle>
          <a:p>
            <a:pPr>
              <a:defRPr/>
            </a:pPr>
            <a:endParaRPr lang="zh-CN" altLang="zh-CN"/>
          </a:p>
        </p:txBody>
      </p:sp>
      <p:sp>
        <p:nvSpPr>
          <p:cNvPr id="6" name="Slide Number Placeholder 5"/>
          <p:cNvSpPr>
            <a:spLocks noGrp="1"/>
          </p:cNvSpPr>
          <p:nvPr>
            <p:ph type="sldNum" sz="quarter" idx="12"/>
          </p:nvPr>
        </p:nvSpPr>
        <p:spPr/>
        <p:txBody>
          <a:bodyPr/>
          <a:lstStyle>
            <a:lvl1pPr>
              <a:defRPr/>
            </a:lvl1pPr>
          </a:lstStyle>
          <a:p>
            <a:pPr>
              <a:defRPr/>
            </a:pPr>
            <a:fld id="{0C0FD89F-CBC1-4F5A-B5D7-D8ADB918AF9A}" type="slidenum">
              <a:rPr lang="zh-CN" altLang="zh-CN"/>
              <a:pPr>
                <a:defRPr/>
              </a:pPr>
              <a:t>‹#›</a:t>
            </a:fld>
            <a:endParaRPr lang="zh-CN" altLang="zh-CN"/>
          </a:p>
        </p:txBody>
      </p:sp>
    </p:spTree>
    <p:extLst>
      <p:ext uri="{BB962C8B-B14F-4D97-AF65-F5344CB8AC3E}">
        <p14:creationId xmlns:p14="http://schemas.microsoft.com/office/powerpoint/2010/main" val="37028409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5035"/>
            <a:ext cx="10972800" cy="1143000"/>
          </a:xfrm>
        </p:spPr>
        <p:txBody>
          <a:bodyPr/>
          <a:lstStyle/>
          <a:p>
            <a:r>
              <a:rPr lang="zh-CN" altLang="en-US"/>
              <a:t>单击此处编辑母版标题样式</a:t>
            </a:r>
          </a:p>
        </p:txBody>
      </p:sp>
      <p:sp>
        <p:nvSpPr>
          <p:cNvPr id="3" name="日期占位符 2"/>
          <p:cNvSpPr>
            <a:spLocks noGrp="1"/>
          </p:cNvSpPr>
          <p:nvPr>
            <p:ph type="dt" sz="half" idx="10"/>
          </p:nvPr>
        </p:nvSpPr>
        <p:spPr>
          <a:xfrm>
            <a:off x="609600" y="6356747"/>
            <a:ext cx="2844800" cy="365522"/>
          </a:xfrm>
        </p:spPr>
        <p:txBody>
          <a:bodyPr/>
          <a:lstStyle>
            <a:lvl1pPr>
              <a:defRPr/>
            </a:lvl1pPr>
          </a:lstStyle>
          <a:p>
            <a:fld id="{D997FEEC-059A-4252-BB77-3E6BE5B9A361}" type="datetime1">
              <a:rPr lang="en-US" altLang="zh-CN"/>
              <a:pPr/>
              <a:t>5/11/2022</a:t>
            </a:fld>
            <a:endParaRPr lang="zh-CN" altLang="en-US" sz="1800">
              <a:solidFill>
                <a:schemeClr val="tx1"/>
              </a:solidFill>
              <a:ea typeface="+mn-ea"/>
            </a:endParaRPr>
          </a:p>
        </p:txBody>
      </p:sp>
      <p:sp>
        <p:nvSpPr>
          <p:cNvPr id="4" name="页脚占位符 3"/>
          <p:cNvSpPr>
            <a:spLocks noGrp="1"/>
          </p:cNvSpPr>
          <p:nvPr>
            <p:ph type="ftr" sz="quarter" idx="11"/>
          </p:nvPr>
        </p:nvSpPr>
        <p:spPr>
          <a:xfrm>
            <a:off x="4165600" y="6356747"/>
            <a:ext cx="3860800" cy="365522"/>
          </a:xfrm>
        </p:spPr>
        <p:txBody>
          <a:bodyPr/>
          <a:lstStyle>
            <a:lvl1pPr>
              <a:defRPr/>
            </a:lvl1pPr>
          </a:lstStyle>
          <a:p>
            <a:endParaRPr lang="zh-CN" altLang="en-US"/>
          </a:p>
        </p:txBody>
      </p:sp>
      <p:sp>
        <p:nvSpPr>
          <p:cNvPr id="5" name="灯片编号占位符 4"/>
          <p:cNvSpPr>
            <a:spLocks noGrp="1"/>
          </p:cNvSpPr>
          <p:nvPr>
            <p:ph type="sldNum" sz="quarter" idx="12"/>
          </p:nvPr>
        </p:nvSpPr>
        <p:spPr>
          <a:xfrm>
            <a:off x="8737600" y="6356747"/>
            <a:ext cx="2844800" cy="365522"/>
          </a:xfrm>
        </p:spPr>
        <p:txBody>
          <a:bodyPr/>
          <a:lstStyle>
            <a:lvl1pPr>
              <a:defRPr/>
            </a:lvl1pPr>
          </a:lstStyle>
          <a:p>
            <a:fld id="{13BE501B-1415-4DA3-A3F2-8C20C1D7A4BD}" type="slidenum">
              <a:rPr lang="zh-CN" altLang="en-US"/>
              <a:pPr/>
              <a:t>‹#›</a:t>
            </a:fld>
            <a:endParaRPr lang="zh-CN" altLang="en-US" sz="1800">
              <a:solidFill>
                <a:schemeClr val="tx1"/>
              </a:solidFill>
              <a:ea typeface="+mn-ea"/>
            </a:endParaRPr>
          </a:p>
        </p:txBody>
      </p:sp>
    </p:spTree>
    <p:extLst>
      <p:ext uri="{BB962C8B-B14F-4D97-AF65-F5344CB8AC3E}">
        <p14:creationId xmlns:p14="http://schemas.microsoft.com/office/powerpoint/2010/main" val="327078444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681168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2"/>
          <a:srcRect t="20709" b="20363"/>
          <a:stretch/>
        </p:blipFill>
        <p:spPr>
          <a:xfrm>
            <a:off x="152400" y="-14515"/>
            <a:ext cx="11504149" cy="6872515"/>
          </a:xfrm>
          <a:prstGeom prst="rect">
            <a:avLst/>
          </a:prstGeom>
        </p:spPr>
      </p:pic>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lvl1pPr>
              <a:defRPr/>
            </a:lvl1pPr>
          </a:lstStyle>
          <a:p>
            <a:pPr>
              <a:defRPr/>
            </a:pPr>
            <a:endParaRPr lang="zh-CN" altLang="zh-CN"/>
          </a:p>
        </p:txBody>
      </p:sp>
      <p:sp>
        <p:nvSpPr>
          <p:cNvPr id="5" name="Footer Placeholder 4"/>
          <p:cNvSpPr>
            <a:spLocks noGrp="1"/>
          </p:cNvSpPr>
          <p:nvPr>
            <p:ph type="ftr" sz="quarter" idx="11"/>
          </p:nvPr>
        </p:nvSpPr>
        <p:spPr/>
        <p:txBody>
          <a:bodyPr/>
          <a:lstStyle>
            <a:lvl1pPr>
              <a:defRPr/>
            </a:lvl1pPr>
          </a:lstStyle>
          <a:p>
            <a:pPr>
              <a:defRPr/>
            </a:pPr>
            <a:endParaRPr lang="zh-CN" altLang="zh-CN"/>
          </a:p>
        </p:txBody>
      </p:sp>
      <p:sp>
        <p:nvSpPr>
          <p:cNvPr id="6" name="Slide Number Placeholder 5"/>
          <p:cNvSpPr>
            <a:spLocks noGrp="1"/>
          </p:cNvSpPr>
          <p:nvPr>
            <p:ph type="sldNum" sz="quarter" idx="12"/>
          </p:nvPr>
        </p:nvSpPr>
        <p:spPr/>
        <p:txBody>
          <a:bodyPr/>
          <a:lstStyle>
            <a:lvl1pPr>
              <a:defRPr/>
            </a:lvl1pPr>
          </a:lstStyle>
          <a:p>
            <a:pPr>
              <a:defRPr/>
            </a:pPr>
            <a:fld id="{54D9912E-CD21-4B76-91AB-8AF6576DF20D}" type="slidenum">
              <a:rPr lang="zh-CN" altLang="zh-CN"/>
              <a:pPr>
                <a:defRPr/>
              </a:pPr>
              <a:t>‹#›</a:t>
            </a:fld>
            <a:endParaRPr lang="zh-CN" altLang="zh-CN"/>
          </a:p>
        </p:txBody>
      </p:sp>
    </p:spTree>
    <p:extLst>
      <p:ext uri="{BB962C8B-B14F-4D97-AF65-F5344CB8AC3E}">
        <p14:creationId xmlns:p14="http://schemas.microsoft.com/office/powerpoint/2010/main" val="4074256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grpSp>
        <p:nvGrpSpPr>
          <p:cNvPr id="7" name="组合 6"/>
          <p:cNvGrpSpPr/>
          <p:nvPr userDrawn="1"/>
        </p:nvGrpSpPr>
        <p:grpSpPr>
          <a:xfrm>
            <a:off x="3586250" y="1245799"/>
            <a:ext cx="6480000" cy="6480000"/>
            <a:chOff x="3586250" y="1245799"/>
            <a:chExt cx="6480000" cy="6480000"/>
          </a:xfrm>
        </p:grpSpPr>
        <p:sp>
          <p:nvSpPr>
            <p:cNvPr id="8" name="弧形 7"/>
            <p:cNvSpPr/>
            <p:nvPr/>
          </p:nvSpPr>
          <p:spPr>
            <a:xfrm>
              <a:off x="4305300" y="1964849"/>
              <a:ext cx="5041900" cy="5041900"/>
            </a:xfrm>
            <a:prstGeom prst="arc">
              <a:avLst>
                <a:gd name="adj1" fmla="val 13814770"/>
                <a:gd name="adj2" fmla="val 1284488"/>
              </a:avLst>
            </a:prstGeom>
            <a:ln w="381000">
              <a:solidFill>
                <a:srgbClr val="31B5D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9" name="弧形 8"/>
            <p:cNvSpPr/>
            <p:nvPr/>
          </p:nvSpPr>
          <p:spPr>
            <a:xfrm>
              <a:off x="3946250" y="1605799"/>
              <a:ext cx="5760000" cy="5760000"/>
            </a:xfrm>
            <a:prstGeom prst="arc">
              <a:avLst>
                <a:gd name="adj1" fmla="val 13814770"/>
                <a:gd name="adj2" fmla="val 1284488"/>
              </a:avLst>
            </a:prstGeom>
            <a:ln w="381000">
              <a:solidFill>
                <a:srgbClr val="F784A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0" name="弧形 9"/>
            <p:cNvSpPr/>
            <p:nvPr/>
          </p:nvSpPr>
          <p:spPr>
            <a:xfrm>
              <a:off x="3586250" y="1245799"/>
              <a:ext cx="6480000" cy="6480000"/>
            </a:xfrm>
            <a:prstGeom prst="arc">
              <a:avLst>
                <a:gd name="adj1" fmla="val 13814770"/>
                <a:gd name="adj2" fmla="val 1284488"/>
              </a:avLst>
            </a:prstGeom>
            <a:ln w="3810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sp>
        <p:nvSpPr>
          <p:cNvPr id="11" name="Oval 15"/>
          <p:cNvSpPr/>
          <p:nvPr userDrawn="1"/>
        </p:nvSpPr>
        <p:spPr>
          <a:xfrm>
            <a:off x="1608110" y="1405008"/>
            <a:ext cx="6133399" cy="4271893"/>
          </a:xfrm>
          <a:custGeom>
            <a:avLst/>
            <a:gdLst>
              <a:gd name="connsiteX0" fmla="*/ 1112520 w 2895600"/>
              <a:gd name="connsiteY0" fmla="*/ 0 h 1487173"/>
              <a:gd name="connsiteX1" fmla="*/ 1776897 w 2895600"/>
              <a:gd name="connsiteY1" fmla="*/ 523460 h 1487173"/>
              <a:gd name="connsiteX2" fmla="*/ 1981200 w 2895600"/>
              <a:gd name="connsiteY2" fmla="*/ 443446 h 1487173"/>
              <a:gd name="connsiteX3" fmla="*/ 2283615 w 2895600"/>
              <a:gd name="connsiteY3" fmla="*/ 724590 h 1487173"/>
              <a:gd name="connsiteX4" fmla="*/ 2461260 w 2895600"/>
              <a:gd name="connsiteY4" fmla="*/ 685800 h 1487173"/>
              <a:gd name="connsiteX5" fmla="*/ 2895600 w 2895600"/>
              <a:gd name="connsiteY5" fmla="*/ 1120140 h 1487173"/>
              <a:gd name="connsiteX6" fmla="*/ 2698117 w 2895600"/>
              <a:gd name="connsiteY6" fmla="*/ 1478280 h 1487173"/>
              <a:gd name="connsiteX7" fmla="*/ 2700675 w 2895600"/>
              <a:gd name="connsiteY7" fmla="*/ 1487173 h 1487173"/>
              <a:gd name="connsiteX8" fmla="*/ 64333 w 2895600"/>
              <a:gd name="connsiteY8" fmla="*/ 1478280 h 1487173"/>
              <a:gd name="connsiteX9" fmla="*/ 0 w 2895600"/>
              <a:gd name="connsiteY9" fmla="*/ 1257300 h 1487173"/>
              <a:gd name="connsiteX10" fmla="*/ 419100 w 2895600"/>
              <a:gd name="connsiteY10" fmla="*/ 838200 h 1487173"/>
              <a:gd name="connsiteX11" fmla="*/ 445895 w 2895600"/>
              <a:gd name="connsiteY11" fmla="*/ 840901 h 1487173"/>
              <a:gd name="connsiteX12" fmla="*/ 426720 w 2895600"/>
              <a:gd name="connsiteY12" fmla="*/ 685800 h 1487173"/>
              <a:gd name="connsiteX13" fmla="*/ 1112520 w 2895600"/>
              <a:gd name="connsiteY13" fmla="*/ 0 h 1487173"/>
              <a:gd name="connsiteX0" fmla="*/ 1112520 w 2895600"/>
              <a:gd name="connsiteY0" fmla="*/ 0 h 1656195"/>
              <a:gd name="connsiteX1" fmla="*/ 1776897 w 2895600"/>
              <a:gd name="connsiteY1" fmla="*/ 523460 h 1656195"/>
              <a:gd name="connsiteX2" fmla="*/ 1981200 w 2895600"/>
              <a:gd name="connsiteY2" fmla="*/ 443446 h 1656195"/>
              <a:gd name="connsiteX3" fmla="*/ 2283615 w 2895600"/>
              <a:gd name="connsiteY3" fmla="*/ 724590 h 1656195"/>
              <a:gd name="connsiteX4" fmla="*/ 2461260 w 2895600"/>
              <a:gd name="connsiteY4" fmla="*/ 685800 h 1656195"/>
              <a:gd name="connsiteX5" fmla="*/ 2895600 w 2895600"/>
              <a:gd name="connsiteY5" fmla="*/ 1120140 h 1656195"/>
              <a:gd name="connsiteX6" fmla="*/ 2698117 w 2895600"/>
              <a:gd name="connsiteY6" fmla="*/ 1478280 h 1656195"/>
              <a:gd name="connsiteX7" fmla="*/ 1980496 w 2895600"/>
              <a:gd name="connsiteY7" fmla="*/ 1656195 h 1656195"/>
              <a:gd name="connsiteX8" fmla="*/ 64333 w 2895600"/>
              <a:gd name="connsiteY8" fmla="*/ 1478280 h 1656195"/>
              <a:gd name="connsiteX9" fmla="*/ 0 w 2895600"/>
              <a:gd name="connsiteY9" fmla="*/ 1257300 h 1656195"/>
              <a:gd name="connsiteX10" fmla="*/ 419100 w 2895600"/>
              <a:gd name="connsiteY10" fmla="*/ 838200 h 1656195"/>
              <a:gd name="connsiteX11" fmla="*/ 445895 w 2895600"/>
              <a:gd name="connsiteY11" fmla="*/ 840901 h 1656195"/>
              <a:gd name="connsiteX12" fmla="*/ 426720 w 2895600"/>
              <a:gd name="connsiteY12" fmla="*/ 685800 h 1656195"/>
              <a:gd name="connsiteX13" fmla="*/ 1112520 w 2895600"/>
              <a:gd name="connsiteY13" fmla="*/ 0 h 1656195"/>
              <a:gd name="connsiteX0" fmla="*/ 1112520 w 2895600"/>
              <a:gd name="connsiteY0" fmla="*/ 0 h 1668502"/>
              <a:gd name="connsiteX1" fmla="*/ 1776897 w 2895600"/>
              <a:gd name="connsiteY1" fmla="*/ 523460 h 1668502"/>
              <a:gd name="connsiteX2" fmla="*/ 1981200 w 2895600"/>
              <a:gd name="connsiteY2" fmla="*/ 443446 h 1668502"/>
              <a:gd name="connsiteX3" fmla="*/ 2283615 w 2895600"/>
              <a:gd name="connsiteY3" fmla="*/ 724590 h 1668502"/>
              <a:gd name="connsiteX4" fmla="*/ 2461260 w 2895600"/>
              <a:gd name="connsiteY4" fmla="*/ 685800 h 1668502"/>
              <a:gd name="connsiteX5" fmla="*/ 2895600 w 2895600"/>
              <a:gd name="connsiteY5" fmla="*/ 1120140 h 1668502"/>
              <a:gd name="connsiteX6" fmla="*/ 2698117 w 2895600"/>
              <a:gd name="connsiteY6" fmla="*/ 1478280 h 1668502"/>
              <a:gd name="connsiteX7" fmla="*/ 1980496 w 2895600"/>
              <a:gd name="connsiteY7" fmla="*/ 1656195 h 1668502"/>
              <a:gd name="connsiteX8" fmla="*/ 64333 w 2895600"/>
              <a:gd name="connsiteY8" fmla="*/ 1478280 h 1668502"/>
              <a:gd name="connsiteX9" fmla="*/ 0 w 2895600"/>
              <a:gd name="connsiteY9" fmla="*/ 1257300 h 1668502"/>
              <a:gd name="connsiteX10" fmla="*/ 419100 w 2895600"/>
              <a:gd name="connsiteY10" fmla="*/ 838200 h 1668502"/>
              <a:gd name="connsiteX11" fmla="*/ 445895 w 2895600"/>
              <a:gd name="connsiteY11" fmla="*/ 840901 h 1668502"/>
              <a:gd name="connsiteX12" fmla="*/ 426720 w 2895600"/>
              <a:gd name="connsiteY12" fmla="*/ 685800 h 1668502"/>
              <a:gd name="connsiteX13" fmla="*/ 1112520 w 2895600"/>
              <a:gd name="connsiteY13" fmla="*/ 0 h 1668502"/>
              <a:gd name="connsiteX0" fmla="*/ 1112520 w 2895600"/>
              <a:gd name="connsiteY0" fmla="*/ 0 h 1687775"/>
              <a:gd name="connsiteX1" fmla="*/ 1776897 w 2895600"/>
              <a:gd name="connsiteY1" fmla="*/ 523460 h 1687775"/>
              <a:gd name="connsiteX2" fmla="*/ 1981200 w 2895600"/>
              <a:gd name="connsiteY2" fmla="*/ 443446 h 1687775"/>
              <a:gd name="connsiteX3" fmla="*/ 2283615 w 2895600"/>
              <a:gd name="connsiteY3" fmla="*/ 724590 h 1687775"/>
              <a:gd name="connsiteX4" fmla="*/ 2461260 w 2895600"/>
              <a:gd name="connsiteY4" fmla="*/ 685800 h 1687775"/>
              <a:gd name="connsiteX5" fmla="*/ 2895600 w 2895600"/>
              <a:gd name="connsiteY5" fmla="*/ 1120140 h 1687775"/>
              <a:gd name="connsiteX6" fmla="*/ 2698117 w 2895600"/>
              <a:gd name="connsiteY6" fmla="*/ 1478280 h 1687775"/>
              <a:gd name="connsiteX7" fmla="*/ 1980496 w 2895600"/>
              <a:gd name="connsiteY7" fmla="*/ 1656195 h 1687775"/>
              <a:gd name="connsiteX8" fmla="*/ 1965798 w 2895600"/>
              <a:gd name="connsiteY8" fmla="*/ 1670891 h 1687775"/>
              <a:gd name="connsiteX9" fmla="*/ 64333 w 2895600"/>
              <a:gd name="connsiteY9" fmla="*/ 1478280 h 1687775"/>
              <a:gd name="connsiteX10" fmla="*/ 0 w 2895600"/>
              <a:gd name="connsiteY10" fmla="*/ 1257300 h 1687775"/>
              <a:gd name="connsiteX11" fmla="*/ 419100 w 2895600"/>
              <a:gd name="connsiteY11" fmla="*/ 838200 h 1687775"/>
              <a:gd name="connsiteX12" fmla="*/ 445895 w 2895600"/>
              <a:gd name="connsiteY12" fmla="*/ 840901 h 1687775"/>
              <a:gd name="connsiteX13" fmla="*/ 426720 w 2895600"/>
              <a:gd name="connsiteY13" fmla="*/ 685800 h 1687775"/>
              <a:gd name="connsiteX14" fmla="*/ 1112520 w 2895600"/>
              <a:gd name="connsiteY14" fmla="*/ 0 h 1687775"/>
              <a:gd name="connsiteX0" fmla="*/ 1112520 w 2895600"/>
              <a:gd name="connsiteY0" fmla="*/ 0 h 1693144"/>
              <a:gd name="connsiteX1" fmla="*/ 1776897 w 2895600"/>
              <a:gd name="connsiteY1" fmla="*/ 523460 h 1693144"/>
              <a:gd name="connsiteX2" fmla="*/ 1981200 w 2895600"/>
              <a:gd name="connsiteY2" fmla="*/ 443446 h 1693144"/>
              <a:gd name="connsiteX3" fmla="*/ 2283615 w 2895600"/>
              <a:gd name="connsiteY3" fmla="*/ 724590 h 1693144"/>
              <a:gd name="connsiteX4" fmla="*/ 2461260 w 2895600"/>
              <a:gd name="connsiteY4" fmla="*/ 685800 h 1693144"/>
              <a:gd name="connsiteX5" fmla="*/ 2895600 w 2895600"/>
              <a:gd name="connsiteY5" fmla="*/ 1120140 h 1693144"/>
              <a:gd name="connsiteX6" fmla="*/ 2698117 w 2895600"/>
              <a:gd name="connsiteY6" fmla="*/ 1478280 h 1693144"/>
              <a:gd name="connsiteX7" fmla="*/ 1980496 w 2895600"/>
              <a:gd name="connsiteY7" fmla="*/ 1656195 h 1693144"/>
              <a:gd name="connsiteX8" fmla="*/ 863483 w 2895600"/>
              <a:gd name="connsiteY8" fmla="*/ 1678240 h 1693144"/>
              <a:gd name="connsiteX9" fmla="*/ 64333 w 2895600"/>
              <a:gd name="connsiteY9" fmla="*/ 1478280 h 1693144"/>
              <a:gd name="connsiteX10" fmla="*/ 0 w 2895600"/>
              <a:gd name="connsiteY10" fmla="*/ 1257300 h 1693144"/>
              <a:gd name="connsiteX11" fmla="*/ 419100 w 2895600"/>
              <a:gd name="connsiteY11" fmla="*/ 838200 h 1693144"/>
              <a:gd name="connsiteX12" fmla="*/ 445895 w 2895600"/>
              <a:gd name="connsiteY12" fmla="*/ 840901 h 1693144"/>
              <a:gd name="connsiteX13" fmla="*/ 426720 w 2895600"/>
              <a:gd name="connsiteY13" fmla="*/ 685800 h 1693144"/>
              <a:gd name="connsiteX14" fmla="*/ 1112520 w 2895600"/>
              <a:gd name="connsiteY14" fmla="*/ 0 h 1693144"/>
              <a:gd name="connsiteX0" fmla="*/ 1112520 w 2895600"/>
              <a:gd name="connsiteY0" fmla="*/ 0 h 1656322"/>
              <a:gd name="connsiteX1" fmla="*/ 1776897 w 2895600"/>
              <a:gd name="connsiteY1" fmla="*/ 523460 h 1656322"/>
              <a:gd name="connsiteX2" fmla="*/ 1981200 w 2895600"/>
              <a:gd name="connsiteY2" fmla="*/ 443446 h 1656322"/>
              <a:gd name="connsiteX3" fmla="*/ 2283615 w 2895600"/>
              <a:gd name="connsiteY3" fmla="*/ 724590 h 1656322"/>
              <a:gd name="connsiteX4" fmla="*/ 2461260 w 2895600"/>
              <a:gd name="connsiteY4" fmla="*/ 685800 h 1656322"/>
              <a:gd name="connsiteX5" fmla="*/ 2895600 w 2895600"/>
              <a:gd name="connsiteY5" fmla="*/ 1120140 h 1656322"/>
              <a:gd name="connsiteX6" fmla="*/ 2698117 w 2895600"/>
              <a:gd name="connsiteY6" fmla="*/ 1478280 h 1656322"/>
              <a:gd name="connsiteX7" fmla="*/ 1980496 w 2895600"/>
              <a:gd name="connsiteY7" fmla="*/ 1656195 h 1656322"/>
              <a:gd name="connsiteX8" fmla="*/ 951668 w 2895600"/>
              <a:gd name="connsiteY8" fmla="*/ 1450427 h 1656322"/>
              <a:gd name="connsiteX9" fmla="*/ 64333 w 2895600"/>
              <a:gd name="connsiteY9" fmla="*/ 1478280 h 1656322"/>
              <a:gd name="connsiteX10" fmla="*/ 0 w 2895600"/>
              <a:gd name="connsiteY10" fmla="*/ 1257300 h 1656322"/>
              <a:gd name="connsiteX11" fmla="*/ 419100 w 2895600"/>
              <a:gd name="connsiteY11" fmla="*/ 838200 h 1656322"/>
              <a:gd name="connsiteX12" fmla="*/ 445895 w 2895600"/>
              <a:gd name="connsiteY12" fmla="*/ 840901 h 1656322"/>
              <a:gd name="connsiteX13" fmla="*/ 426720 w 2895600"/>
              <a:gd name="connsiteY13" fmla="*/ 685800 h 1656322"/>
              <a:gd name="connsiteX14" fmla="*/ 1112520 w 2895600"/>
              <a:gd name="connsiteY14" fmla="*/ 0 h 1656322"/>
              <a:gd name="connsiteX0" fmla="*/ 1112520 w 2895600"/>
              <a:gd name="connsiteY0" fmla="*/ 0 h 1684771"/>
              <a:gd name="connsiteX1" fmla="*/ 1776897 w 2895600"/>
              <a:gd name="connsiteY1" fmla="*/ 523460 h 1684771"/>
              <a:gd name="connsiteX2" fmla="*/ 1981200 w 2895600"/>
              <a:gd name="connsiteY2" fmla="*/ 443446 h 1684771"/>
              <a:gd name="connsiteX3" fmla="*/ 2283615 w 2895600"/>
              <a:gd name="connsiteY3" fmla="*/ 724590 h 1684771"/>
              <a:gd name="connsiteX4" fmla="*/ 2461260 w 2895600"/>
              <a:gd name="connsiteY4" fmla="*/ 685800 h 1684771"/>
              <a:gd name="connsiteX5" fmla="*/ 2895600 w 2895600"/>
              <a:gd name="connsiteY5" fmla="*/ 1120140 h 1684771"/>
              <a:gd name="connsiteX6" fmla="*/ 2698117 w 2895600"/>
              <a:gd name="connsiteY6" fmla="*/ 1478280 h 1684771"/>
              <a:gd name="connsiteX7" fmla="*/ 1980496 w 2895600"/>
              <a:gd name="connsiteY7" fmla="*/ 1656195 h 1684771"/>
              <a:gd name="connsiteX8" fmla="*/ 1965798 w 2895600"/>
              <a:gd name="connsiteY8" fmla="*/ 1663542 h 1684771"/>
              <a:gd name="connsiteX9" fmla="*/ 951668 w 2895600"/>
              <a:gd name="connsiteY9" fmla="*/ 1450427 h 1684771"/>
              <a:gd name="connsiteX10" fmla="*/ 64333 w 2895600"/>
              <a:gd name="connsiteY10" fmla="*/ 1478280 h 1684771"/>
              <a:gd name="connsiteX11" fmla="*/ 0 w 2895600"/>
              <a:gd name="connsiteY11" fmla="*/ 1257300 h 1684771"/>
              <a:gd name="connsiteX12" fmla="*/ 419100 w 2895600"/>
              <a:gd name="connsiteY12" fmla="*/ 838200 h 1684771"/>
              <a:gd name="connsiteX13" fmla="*/ 445895 w 2895600"/>
              <a:gd name="connsiteY13" fmla="*/ 840901 h 1684771"/>
              <a:gd name="connsiteX14" fmla="*/ 426720 w 2895600"/>
              <a:gd name="connsiteY14" fmla="*/ 685800 h 1684771"/>
              <a:gd name="connsiteX15" fmla="*/ 1112520 w 2895600"/>
              <a:gd name="connsiteY15" fmla="*/ 0 h 1684771"/>
              <a:gd name="connsiteX0" fmla="*/ 1112520 w 2895600"/>
              <a:gd name="connsiteY0" fmla="*/ 0 h 1667103"/>
              <a:gd name="connsiteX1" fmla="*/ 1776897 w 2895600"/>
              <a:gd name="connsiteY1" fmla="*/ 523460 h 1667103"/>
              <a:gd name="connsiteX2" fmla="*/ 1981200 w 2895600"/>
              <a:gd name="connsiteY2" fmla="*/ 443446 h 1667103"/>
              <a:gd name="connsiteX3" fmla="*/ 2283615 w 2895600"/>
              <a:gd name="connsiteY3" fmla="*/ 724590 h 1667103"/>
              <a:gd name="connsiteX4" fmla="*/ 2461260 w 2895600"/>
              <a:gd name="connsiteY4" fmla="*/ 685800 h 1667103"/>
              <a:gd name="connsiteX5" fmla="*/ 2895600 w 2895600"/>
              <a:gd name="connsiteY5" fmla="*/ 1120140 h 1667103"/>
              <a:gd name="connsiteX6" fmla="*/ 2698117 w 2895600"/>
              <a:gd name="connsiteY6" fmla="*/ 1478280 h 1667103"/>
              <a:gd name="connsiteX7" fmla="*/ 2274446 w 2895600"/>
              <a:gd name="connsiteY7" fmla="*/ 1443080 h 1667103"/>
              <a:gd name="connsiteX8" fmla="*/ 1965798 w 2895600"/>
              <a:gd name="connsiteY8" fmla="*/ 1663542 h 1667103"/>
              <a:gd name="connsiteX9" fmla="*/ 951668 w 2895600"/>
              <a:gd name="connsiteY9" fmla="*/ 1450427 h 1667103"/>
              <a:gd name="connsiteX10" fmla="*/ 64333 w 2895600"/>
              <a:gd name="connsiteY10" fmla="*/ 1478280 h 1667103"/>
              <a:gd name="connsiteX11" fmla="*/ 0 w 2895600"/>
              <a:gd name="connsiteY11" fmla="*/ 1257300 h 1667103"/>
              <a:gd name="connsiteX12" fmla="*/ 419100 w 2895600"/>
              <a:gd name="connsiteY12" fmla="*/ 838200 h 1667103"/>
              <a:gd name="connsiteX13" fmla="*/ 445895 w 2895600"/>
              <a:gd name="connsiteY13" fmla="*/ 840901 h 1667103"/>
              <a:gd name="connsiteX14" fmla="*/ 426720 w 2895600"/>
              <a:gd name="connsiteY14" fmla="*/ 685800 h 1667103"/>
              <a:gd name="connsiteX15" fmla="*/ 1112520 w 2895600"/>
              <a:gd name="connsiteY15" fmla="*/ 0 h 1667103"/>
              <a:gd name="connsiteX0" fmla="*/ 1112520 w 2895600"/>
              <a:gd name="connsiteY0" fmla="*/ 0 h 1667103"/>
              <a:gd name="connsiteX1" fmla="*/ 1776897 w 2895600"/>
              <a:gd name="connsiteY1" fmla="*/ 523460 h 1667103"/>
              <a:gd name="connsiteX2" fmla="*/ 1981200 w 2895600"/>
              <a:gd name="connsiteY2" fmla="*/ 443446 h 1667103"/>
              <a:gd name="connsiteX3" fmla="*/ 2283615 w 2895600"/>
              <a:gd name="connsiteY3" fmla="*/ 724590 h 1667103"/>
              <a:gd name="connsiteX4" fmla="*/ 2461260 w 2895600"/>
              <a:gd name="connsiteY4" fmla="*/ 685800 h 1667103"/>
              <a:gd name="connsiteX5" fmla="*/ 2895600 w 2895600"/>
              <a:gd name="connsiteY5" fmla="*/ 1120140 h 1667103"/>
              <a:gd name="connsiteX6" fmla="*/ 2698117 w 2895600"/>
              <a:gd name="connsiteY6" fmla="*/ 1478280 h 1667103"/>
              <a:gd name="connsiteX7" fmla="*/ 2274446 w 2895600"/>
              <a:gd name="connsiteY7" fmla="*/ 1443080 h 1667103"/>
              <a:gd name="connsiteX8" fmla="*/ 1965798 w 2895600"/>
              <a:gd name="connsiteY8" fmla="*/ 1663542 h 1667103"/>
              <a:gd name="connsiteX9" fmla="*/ 951668 w 2895600"/>
              <a:gd name="connsiteY9" fmla="*/ 1450427 h 1667103"/>
              <a:gd name="connsiteX10" fmla="*/ 951669 w 2895600"/>
              <a:gd name="connsiteY10" fmla="*/ 1465124 h 1667103"/>
              <a:gd name="connsiteX11" fmla="*/ 64333 w 2895600"/>
              <a:gd name="connsiteY11" fmla="*/ 1478280 h 1667103"/>
              <a:gd name="connsiteX12" fmla="*/ 0 w 2895600"/>
              <a:gd name="connsiteY12" fmla="*/ 1257300 h 1667103"/>
              <a:gd name="connsiteX13" fmla="*/ 419100 w 2895600"/>
              <a:gd name="connsiteY13" fmla="*/ 838200 h 1667103"/>
              <a:gd name="connsiteX14" fmla="*/ 445895 w 2895600"/>
              <a:gd name="connsiteY14" fmla="*/ 840901 h 1667103"/>
              <a:gd name="connsiteX15" fmla="*/ 426720 w 2895600"/>
              <a:gd name="connsiteY15" fmla="*/ 685800 h 1667103"/>
              <a:gd name="connsiteX16" fmla="*/ 1112520 w 2895600"/>
              <a:gd name="connsiteY16" fmla="*/ 0 h 1667103"/>
              <a:gd name="connsiteX0" fmla="*/ 1112520 w 2895600"/>
              <a:gd name="connsiteY0" fmla="*/ 0 h 1836772"/>
              <a:gd name="connsiteX1" fmla="*/ 1776897 w 2895600"/>
              <a:gd name="connsiteY1" fmla="*/ 523460 h 1836772"/>
              <a:gd name="connsiteX2" fmla="*/ 1981200 w 2895600"/>
              <a:gd name="connsiteY2" fmla="*/ 443446 h 1836772"/>
              <a:gd name="connsiteX3" fmla="*/ 2283615 w 2895600"/>
              <a:gd name="connsiteY3" fmla="*/ 724590 h 1836772"/>
              <a:gd name="connsiteX4" fmla="*/ 2461260 w 2895600"/>
              <a:gd name="connsiteY4" fmla="*/ 685800 h 1836772"/>
              <a:gd name="connsiteX5" fmla="*/ 2895600 w 2895600"/>
              <a:gd name="connsiteY5" fmla="*/ 1120140 h 1836772"/>
              <a:gd name="connsiteX6" fmla="*/ 2698117 w 2895600"/>
              <a:gd name="connsiteY6" fmla="*/ 1478280 h 1836772"/>
              <a:gd name="connsiteX7" fmla="*/ 2274446 w 2895600"/>
              <a:gd name="connsiteY7" fmla="*/ 1443080 h 1836772"/>
              <a:gd name="connsiteX8" fmla="*/ 1965798 w 2895600"/>
              <a:gd name="connsiteY8" fmla="*/ 1663542 h 1836772"/>
              <a:gd name="connsiteX9" fmla="*/ 1326456 w 2895600"/>
              <a:gd name="connsiteY9" fmla="*/ 1832564 h 1836772"/>
              <a:gd name="connsiteX10" fmla="*/ 951668 w 2895600"/>
              <a:gd name="connsiteY10" fmla="*/ 1450427 h 1836772"/>
              <a:gd name="connsiteX11" fmla="*/ 951669 w 2895600"/>
              <a:gd name="connsiteY11" fmla="*/ 1465124 h 1836772"/>
              <a:gd name="connsiteX12" fmla="*/ 64333 w 2895600"/>
              <a:gd name="connsiteY12" fmla="*/ 1478280 h 1836772"/>
              <a:gd name="connsiteX13" fmla="*/ 0 w 2895600"/>
              <a:gd name="connsiteY13" fmla="*/ 1257300 h 1836772"/>
              <a:gd name="connsiteX14" fmla="*/ 419100 w 2895600"/>
              <a:gd name="connsiteY14" fmla="*/ 838200 h 1836772"/>
              <a:gd name="connsiteX15" fmla="*/ 445895 w 2895600"/>
              <a:gd name="connsiteY15" fmla="*/ 840901 h 1836772"/>
              <a:gd name="connsiteX16" fmla="*/ 426720 w 2895600"/>
              <a:gd name="connsiteY16" fmla="*/ 685800 h 1836772"/>
              <a:gd name="connsiteX17" fmla="*/ 1112520 w 2895600"/>
              <a:gd name="connsiteY17" fmla="*/ 0 h 1836772"/>
              <a:gd name="connsiteX0" fmla="*/ 1112520 w 2895600"/>
              <a:gd name="connsiteY0" fmla="*/ 0 h 1836772"/>
              <a:gd name="connsiteX1" fmla="*/ 1776897 w 2895600"/>
              <a:gd name="connsiteY1" fmla="*/ 523460 h 1836772"/>
              <a:gd name="connsiteX2" fmla="*/ 1981200 w 2895600"/>
              <a:gd name="connsiteY2" fmla="*/ 443446 h 1836772"/>
              <a:gd name="connsiteX3" fmla="*/ 2283615 w 2895600"/>
              <a:gd name="connsiteY3" fmla="*/ 724590 h 1836772"/>
              <a:gd name="connsiteX4" fmla="*/ 2461260 w 2895600"/>
              <a:gd name="connsiteY4" fmla="*/ 685800 h 1836772"/>
              <a:gd name="connsiteX5" fmla="*/ 2895600 w 2895600"/>
              <a:gd name="connsiteY5" fmla="*/ 1120140 h 1836772"/>
              <a:gd name="connsiteX6" fmla="*/ 2698117 w 2895600"/>
              <a:gd name="connsiteY6" fmla="*/ 1478280 h 1836772"/>
              <a:gd name="connsiteX7" fmla="*/ 2274446 w 2895600"/>
              <a:gd name="connsiteY7" fmla="*/ 1443080 h 1836772"/>
              <a:gd name="connsiteX8" fmla="*/ 1965798 w 2895600"/>
              <a:gd name="connsiteY8" fmla="*/ 1663542 h 1836772"/>
              <a:gd name="connsiteX9" fmla="*/ 1326456 w 2895600"/>
              <a:gd name="connsiteY9" fmla="*/ 1832564 h 1836772"/>
              <a:gd name="connsiteX10" fmla="*/ 951668 w 2895600"/>
              <a:gd name="connsiteY10" fmla="*/ 1450427 h 1836772"/>
              <a:gd name="connsiteX11" fmla="*/ 738555 w 2895600"/>
              <a:gd name="connsiteY11" fmla="*/ 1450427 h 1836772"/>
              <a:gd name="connsiteX12" fmla="*/ 64333 w 2895600"/>
              <a:gd name="connsiteY12" fmla="*/ 1478280 h 1836772"/>
              <a:gd name="connsiteX13" fmla="*/ 0 w 2895600"/>
              <a:gd name="connsiteY13" fmla="*/ 1257300 h 1836772"/>
              <a:gd name="connsiteX14" fmla="*/ 419100 w 2895600"/>
              <a:gd name="connsiteY14" fmla="*/ 838200 h 1836772"/>
              <a:gd name="connsiteX15" fmla="*/ 445895 w 2895600"/>
              <a:gd name="connsiteY15" fmla="*/ 840901 h 1836772"/>
              <a:gd name="connsiteX16" fmla="*/ 426720 w 2895600"/>
              <a:gd name="connsiteY16" fmla="*/ 685800 h 1836772"/>
              <a:gd name="connsiteX17" fmla="*/ 1112520 w 2895600"/>
              <a:gd name="connsiteY17" fmla="*/ 0 h 1836772"/>
              <a:gd name="connsiteX0" fmla="*/ 1112520 w 2895600"/>
              <a:gd name="connsiteY0" fmla="*/ 0 h 2133864"/>
              <a:gd name="connsiteX1" fmla="*/ 1776897 w 2895600"/>
              <a:gd name="connsiteY1" fmla="*/ 523460 h 2133864"/>
              <a:gd name="connsiteX2" fmla="*/ 1981200 w 2895600"/>
              <a:gd name="connsiteY2" fmla="*/ 443446 h 2133864"/>
              <a:gd name="connsiteX3" fmla="*/ 2283615 w 2895600"/>
              <a:gd name="connsiteY3" fmla="*/ 724590 h 2133864"/>
              <a:gd name="connsiteX4" fmla="*/ 2461260 w 2895600"/>
              <a:gd name="connsiteY4" fmla="*/ 685800 h 2133864"/>
              <a:gd name="connsiteX5" fmla="*/ 2895600 w 2895600"/>
              <a:gd name="connsiteY5" fmla="*/ 1120140 h 2133864"/>
              <a:gd name="connsiteX6" fmla="*/ 2698117 w 2895600"/>
              <a:gd name="connsiteY6" fmla="*/ 1478280 h 2133864"/>
              <a:gd name="connsiteX7" fmla="*/ 2274446 w 2895600"/>
              <a:gd name="connsiteY7" fmla="*/ 1443080 h 2133864"/>
              <a:gd name="connsiteX8" fmla="*/ 1965798 w 2895600"/>
              <a:gd name="connsiteY8" fmla="*/ 1663542 h 2133864"/>
              <a:gd name="connsiteX9" fmla="*/ 1326456 w 2895600"/>
              <a:gd name="connsiteY9" fmla="*/ 1832564 h 2133864"/>
              <a:gd name="connsiteX10" fmla="*/ 885529 w 2895600"/>
              <a:gd name="connsiteY10" fmla="*/ 2133864 h 2133864"/>
              <a:gd name="connsiteX11" fmla="*/ 738555 w 2895600"/>
              <a:gd name="connsiteY11" fmla="*/ 1450427 h 2133864"/>
              <a:gd name="connsiteX12" fmla="*/ 64333 w 2895600"/>
              <a:gd name="connsiteY12" fmla="*/ 1478280 h 2133864"/>
              <a:gd name="connsiteX13" fmla="*/ 0 w 2895600"/>
              <a:gd name="connsiteY13" fmla="*/ 1257300 h 2133864"/>
              <a:gd name="connsiteX14" fmla="*/ 419100 w 2895600"/>
              <a:gd name="connsiteY14" fmla="*/ 838200 h 2133864"/>
              <a:gd name="connsiteX15" fmla="*/ 445895 w 2895600"/>
              <a:gd name="connsiteY15" fmla="*/ 840901 h 2133864"/>
              <a:gd name="connsiteX16" fmla="*/ 426720 w 2895600"/>
              <a:gd name="connsiteY16" fmla="*/ 685800 h 2133864"/>
              <a:gd name="connsiteX17" fmla="*/ 1112520 w 2895600"/>
              <a:gd name="connsiteY17" fmla="*/ 0 h 2133864"/>
              <a:gd name="connsiteX0" fmla="*/ 1112520 w 2895600"/>
              <a:gd name="connsiteY0" fmla="*/ 0 h 2133864"/>
              <a:gd name="connsiteX1" fmla="*/ 1776897 w 2895600"/>
              <a:gd name="connsiteY1" fmla="*/ 523460 h 2133864"/>
              <a:gd name="connsiteX2" fmla="*/ 1981200 w 2895600"/>
              <a:gd name="connsiteY2" fmla="*/ 443446 h 2133864"/>
              <a:gd name="connsiteX3" fmla="*/ 2283615 w 2895600"/>
              <a:gd name="connsiteY3" fmla="*/ 724590 h 2133864"/>
              <a:gd name="connsiteX4" fmla="*/ 2461260 w 2895600"/>
              <a:gd name="connsiteY4" fmla="*/ 685800 h 2133864"/>
              <a:gd name="connsiteX5" fmla="*/ 2895600 w 2895600"/>
              <a:gd name="connsiteY5" fmla="*/ 1120140 h 2133864"/>
              <a:gd name="connsiteX6" fmla="*/ 2698117 w 2895600"/>
              <a:gd name="connsiteY6" fmla="*/ 1478280 h 2133864"/>
              <a:gd name="connsiteX7" fmla="*/ 2274446 w 2895600"/>
              <a:gd name="connsiteY7" fmla="*/ 1443080 h 2133864"/>
              <a:gd name="connsiteX8" fmla="*/ 1965798 w 2895600"/>
              <a:gd name="connsiteY8" fmla="*/ 1663542 h 2133864"/>
              <a:gd name="connsiteX9" fmla="*/ 1326456 w 2895600"/>
              <a:gd name="connsiteY9" fmla="*/ 1832564 h 2133864"/>
              <a:gd name="connsiteX10" fmla="*/ 885529 w 2895600"/>
              <a:gd name="connsiteY10" fmla="*/ 2133864 h 2133864"/>
              <a:gd name="connsiteX11" fmla="*/ 473999 w 2895600"/>
              <a:gd name="connsiteY11" fmla="*/ 1729681 h 2133864"/>
              <a:gd name="connsiteX12" fmla="*/ 64333 w 2895600"/>
              <a:gd name="connsiteY12" fmla="*/ 1478280 h 2133864"/>
              <a:gd name="connsiteX13" fmla="*/ 0 w 2895600"/>
              <a:gd name="connsiteY13" fmla="*/ 1257300 h 2133864"/>
              <a:gd name="connsiteX14" fmla="*/ 419100 w 2895600"/>
              <a:gd name="connsiteY14" fmla="*/ 838200 h 2133864"/>
              <a:gd name="connsiteX15" fmla="*/ 445895 w 2895600"/>
              <a:gd name="connsiteY15" fmla="*/ 840901 h 2133864"/>
              <a:gd name="connsiteX16" fmla="*/ 426720 w 2895600"/>
              <a:gd name="connsiteY16" fmla="*/ 685800 h 2133864"/>
              <a:gd name="connsiteX17" fmla="*/ 1112520 w 2895600"/>
              <a:gd name="connsiteY17" fmla="*/ 0 h 2133864"/>
              <a:gd name="connsiteX0" fmla="*/ 1112520 w 2895600"/>
              <a:gd name="connsiteY0" fmla="*/ 0 h 1928098"/>
              <a:gd name="connsiteX1" fmla="*/ 1776897 w 2895600"/>
              <a:gd name="connsiteY1" fmla="*/ 523460 h 1928098"/>
              <a:gd name="connsiteX2" fmla="*/ 1981200 w 2895600"/>
              <a:gd name="connsiteY2" fmla="*/ 443446 h 1928098"/>
              <a:gd name="connsiteX3" fmla="*/ 2283615 w 2895600"/>
              <a:gd name="connsiteY3" fmla="*/ 724590 h 1928098"/>
              <a:gd name="connsiteX4" fmla="*/ 2461260 w 2895600"/>
              <a:gd name="connsiteY4" fmla="*/ 685800 h 1928098"/>
              <a:gd name="connsiteX5" fmla="*/ 2895600 w 2895600"/>
              <a:gd name="connsiteY5" fmla="*/ 1120140 h 1928098"/>
              <a:gd name="connsiteX6" fmla="*/ 2698117 w 2895600"/>
              <a:gd name="connsiteY6" fmla="*/ 1478280 h 1928098"/>
              <a:gd name="connsiteX7" fmla="*/ 2274446 w 2895600"/>
              <a:gd name="connsiteY7" fmla="*/ 1443080 h 1928098"/>
              <a:gd name="connsiteX8" fmla="*/ 1965798 w 2895600"/>
              <a:gd name="connsiteY8" fmla="*/ 1663542 h 1928098"/>
              <a:gd name="connsiteX9" fmla="*/ 1326456 w 2895600"/>
              <a:gd name="connsiteY9" fmla="*/ 1832564 h 1928098"/>
              <a:gd name="connsiteX10" fmla="*/ 878180 w 2895600"/>
              <a:gd name="connsiteY10" fmla="*/ 1928098 h 1928098"/>
              <a:gd name="connsiteX11" fmla="*/ 473999 w 2895600"/>
              <a:gd name="connsiteY11" fmla="*/ 1729681 h 1928098"/>
              <a:gd name="connsiteX12" fmla="*/ 64333 w 2895600"/>
              <a:gd name="connsiteY12" fmla="*/ 1478280 h 1928098"/>
              <a:gd name="connsiteX13" fmla="*/ 0 w 2895600"/>
              <a:gd name="connsiteY13" fmla="*/ 1257300 h 1928098"/>
              <a:gd name="connsiteX14" fmla="*/ 419100 w 2895600"/>
              <a:gd name="connsiteY14" fmla="*/ 838200 h 1928098"/>
              <a:gd name="connsiteX15" fmla="*/ 445895 w 2895600"/>
              <a:gd name="connsiteY15" fmla="*/ 840901 h 1928098"/>
              <a:gd name="connsiteX16" fmla="*/ 426720 w 2895600"/>
              <a:gd name="connsiteY16" fmla="*/ 685800 h 1928098"/>
              <a:gd name="connsiteX17" fmla="*/ 1112520 w 2895600"/>
              <a:gd name="connsiteY17" fmla="*/ 0 h 1928098"/>
              <a:gd name="connsiteX0" fmla="*/ 1112520 w 2895600"/>
              <a:gd name="connsiteY0" fmla="*/ 0 h 1932344"/>
              <a:gd name="connsiteX1" fmla="*/ 1776897 w 2895600"/>
              <a:gd name="connsiteY1" fmla="*/ 523460 h 1932344"/>
              <a:gd name="connsiteX2" fmla="*/ 1981200 w 2895600"/>
              <a:gd name="connsiteY2" fmla="*/ 443446 h 1932344"/>
              <a:gd name="connsiteX3" fmla="*/ 2283615 w 2895600"/>
              <a:gd name="connsiteY3" fmla="*/ 724590 h 1932344"/>
              <a:gd name="connsiteX4" fmla="*/ 2461260 w 2895600"/>
              <a:gd name="connsiteY4" fmla="*/ 685800 h 1932344"/>
              <a:gd name="connsiteX5" fmla="*/ 2895600 w 2895600"/>
              <a:gd name="connsiteY5" fmla="*/ 1120140 h 1932344"/>
              <a:gd name="connsiteX6" fmla="*/ 2698117 w 2895600"/>
              <a:gd name="connsiteY6" fmla="*/ 1478280 h 1932344"/>
              <a:gd name="connsiteX7" fmla="*/ 2274446 w 2895600"/>
              <a:gd name="connsiteY7" fmla="*/ 1443080 h 1932344"/>
              <a:gd name="connsiteX8" fmla="*/ 1965798 w 2895600"/>
              <a:gd name="connsiteY8" fmla="*/ 1663542 h 1932344"/>
              <a:gd name="connsiteX9" fmla="*/ 1326456 w 2895600"/>
              <a:gd name="connsiteY9" fmla="*/ 1832564 h 1932344"/>
              <a:gd name="connsiteX10" fmla="*/ 878180 w 2895600"/>
              <a:gd name="connsiteY10" fmla="*/ 1928098 h 1932344"/>
              <a:gd name="connsiteX11" fmla="*/ 473999 w 2895600"/>
              <a:gd name="connsiteY11" fmla="*/ 1729681 h 1932344"/>
              <a:gd name="connsiteX12" fmla="*/ 64333 w 2895600"/>
              <a:gd name="connsiteY12" fmla="*/ 1478280 h 1932344"/>
              <a:gd name="connsiteX13" fmla="*/ 0 w 2895600"/>
              <a:gd name="connsiteY13" fmla="*/ 1257300 h 1932344"/>
              <a:gd name="connsiteX14" fmla="*/ 419100 w 2895600"/>
              <a:gd name="connsiteY14" fmla="*/ 838200 h 1932344"/>
              <a:gd name="connsiteX15" fmla="*/ 445895 w 2895600"/>
              <a:gd name="connsiteY15" fmla="*/ 840901 h 1932344"/>
              <a:gd name="connsiteX16" fmla="*/ 426720 w 2895600"/>
              <a:gd name="connsiteY16" fmla="*/ 685800 h 1932344"/>
              <a:gd name="connsiteX17" fmla="*/ 1112520 w 2895600"/>
              <a:gd name="connsiteY17" fmla="*/ 0 h 1932344"/>
              <a:gd name="connsiteX0" fmla="*/ 1112520 w 2895600"/>
              <a:gd name="connsiteY0" fmla="*/ 0 h 1932344"/>
              <a:gd name="connsiteX1" fmla="*/ 1776897 w 2895600"/>
              <a:gd name="connsiteY1" fmla="*/ 523460 h 1932344"/>
              <a:gd name="connsiteX2" fmla="*/ 1981200 w 2895600"/>
              <a:gd name="connsiteY2" fmla="*/ 443446 h 1932344"/>
              <a:gd name="connsiteX3" fmla="*/ 2283615 w 2895600"/>
              <a:gd name="connsiteY3" fmla="*/ 724590 h 1932344"/>
              <a:gd name="connsiteX4" fmla="*/ 2461260 w 2895600"/>
              <a:gd name="connsiteY4" fmla="*/ 685800 h 1932344"/>
              <a:gd name="connsiteX5" fmla="*/ 2895600 w 2895600"/>
              <a:gd name="connsiteY5" fmla="*/ 1120140 h 1932344"/>
              <a:gd name="connsiteX6" fmla="*/ 2698117 w 2895600"/>
              <a:gd name="connsiteY6" fmla="*/ 1478280 h 1932344"/>
              <a:gd name="connsiteX7" fmla="*/ 2274446 w 2895600"/>
              <a:gd name="connsiteY7" fmla="*/ 1443080 h 1932344"/>
              <a:gd name="connsiteX8" fmla="*/ 1980496 w 2895600"/>
              <a:gd name="connsiteY8" fmla="*/ 1854611 h 1932344"/>
              <a:gd name="connsiteX9" fmla="*/ 1326456 w 2895600"/>
              <a:gd name="connsiteY9" fmla="*/ 1832564 h 1932344"/>
              <a:gd name="connsiteX10" fmla="*/ 878180 w 2895600"/>
              <a:gd name="connsiteY10" fmla="*/ 1928098 h 1932344"/>
              <a:gd name="connsiteX11" fmla="*/ 473999 w 2895600"/>
              <a:gd name="connsiteY11" fmla="*/ 1729681 h 1932344"/>
              <a:gd name="connsiteX12" fmla="*/ 64333 w 2895600"/>
              <a:gd name="connsiteY12" fmla="*/ 1478280 h 1932344"/>
              <a:gd name="connsiteX13" fmla="*/ 0 w 2895600"/>
              <a:gd name="connsiteY13" fmla="*/ 1257300 h 1932344"/>
              <a:gd name="connsiteX14" fmla="*/ 419100 w 2895600"/>
              <a:gd name="connsiteY14" fmla="*/ 838200 h 1932344"/>
              <a:gd name="connsiteX15" fmla="*/ 445895 w 2895600"/>
              <a:gd name="connsiteY15" fmla="*/ 840901 h 1932344"/>
              <a:gd name="connsiteX16" fmla="*/ 426720 w 2895600"/>
              <a:gd name="connsiteY16" fmla="*/ 685800 h 1932344"/>
              <a:gd name="connsiteX17" fmla="*/ 1112520 w 2895600"/>
              <a:gd name="connsiteY17" fmla="*/ 0 h 1932344"/>
              <a:gd name="connsiteX0" fmla="*/ 1112520 w 2895600"/>
              <a:gd name="connsiteY0" fmla="*/ 0 h 1928394"/>
              <a:gd name="connsiteX1" fmla="*/ 1776897 w 2895600"/>
              <a:gd name="connsiteY1" fmla="*/ 523460 h 1928394"/>
              <a:gd name="connsiteX2" fmla="*/ 1981200 w 2895600"/>
              <a:gd name="connsiteY2" fmla="*/ 443446 h 1928394"/>
              <a:gd name="connsiteX3" fmla="*/ 2283615 w 2895600"/>
              <a:gd name="connsiteY3" fmla="*/ 724590 h 1928394"/>
              <a:gd name="connsiteX4" fmla="*/ 2461260 w 2895600"/>
              <a:gd name="connsiteY4" fmla="*/ 685800 h 1928394"/>
              <a:gd name="connsiteX5" fmla="*/ 2895600 w 2895600"/>
              <a:gd name="connsiteY5" fmla="*/ 1120140 h 1928394"/>
              <a:gd name="connsiteX6" fmla="*/ 2698117 w 2895600"/>
              <a:gd name="connsiteY6" fmla="*/ 1478280 h 1928394"/>
              <a:gd name="connsiteX7" fmla="*/ 2274446 w 2895600"/>
              <a:gd name="connsiteY7" fmla="*/ 1443080 h 1928394"/>
              <a:gd name="connsiteX8" fmla="*/ 1980496 w 2895600"/>
              <a:gd name="connsiteY8" fmla="*/ 1854611 h 1928394"/>
              <a:gd name="connsiteX9" fmla="*/ 1458734 w 2895600"/>
              <a:gd name="connsiteY9" fmla="*/ 1685588 h 1928394"/>
              <a:gd name="connsiteX10" fmla="*/ 878180 w 2895600"/>
              <a:gd name="connsiteY10" fmla="*/ 1928098 h 1928394"/>
              <a:gd name="connsiteX11" fmla="*/ 473999 w 2895600"/>
              <a:gd name="connsiteY11" fmla="*/ 1729681 h 1928394"/>
              <a:gd name="connsiteX12" fmla="*/ 64333 w 2895600"/>
              <a:gd name="connsiteY12" fmla="*/ 1478280 h 1928394"/>
              <a:gd name="connsiteX13" fmla="*/ 0 w 2895600"/>
              <a:gd name="connsiteY13" fmla="*/ 1257300 h 1928394"/>
              <a:gd name="connsiteX14" fmla="*/ 419100 w 2895600"/>
              <a:gd name="connsiteY14" fmla="*/ 838200 h 1928394"/>
              <a:gd name="connsiteX15" fmla="*/ 445895 w 2895600"/>
              <a:gd name="connsiteY15" fmla="*/ 840901 h 1928394"/>
              <a:gd name="connsiteX16" fmla="*/ 426720 w 2895600"/>
              <a:gd name="connsiteY16" fmla="*/ 685800 h 1928394"/>
              <a:gd name="connsiteX17" fmla="*/ 1112520 w 2895600"/>
              <a:gd name="connsiteY17" fmla="*/ 0 h 1928394"/>
              <a:gd name="connsiteX0" fmla="*/ 1112520 w 2895600"/>
              <a:gd name="connsiteY0" fmla="*/ 0 h 2016464"/>
              <a:gd name="connsiteX1" fmla="*/ 1776897 w 2895600"/>
              <a:gd name="connsiteY1" fmla="*/ 523460 h 2016464"/>
              <a:gd name="connsiteX2" fmla="*/ 1981200 w 2895600"/>
              <a:gd name="connsiteY2" fmla="*/ 443446 h 2016464"/>
              <a:gd name="connsiteX3" fmla="*/ 2283615 w 2895600"/>
              <a:gd name="connsiteY3" fmla="*/ 724590 h 2016464"/>
              <a:gd name="connsiteX4" fmla="*/ 2461260 w 2895600"/>
              <a:gd name="connsiteY4" fmla="*/ 685800 h 2016464"/>
              <a:gd name="connsiteX5" fmla="*/ 2895600 w 2895600"/>
              <a:gd name="connsiteY5" fmla="*/ 1120140 h 2016464"/>
              <a:gd name="connsiteX6" fmla="*/ 2698117 w 2895600"/>
              <a:gd name="connsiteY6" fmla="*/ 1478280 h 2016464"/>
              <a:gd name="connsiteX7" fmla="*/ 2274446 w 2895600"/>
              <a:gd name="connsiteY7" fmla="*/ 1443080 h 2016464"/>
              <a:gd name="connsiteX8" fmla="*/ 1980496 w 2895600"/>
              <a:gd name="connsiteY8" fmla="*/ 1854611 h 2016464"/>
              <a:gd name="connsiteX9" fmla="*/ 1458734 w 2895600"/>
              <a:gd name="connsiteY9" fmla="*/ 1685588 h 2016464"/>
              <a:gd name="connsiteX10" fmla="*/ 878180 w 2895600"/>
              <a:gd name="connsiteY10" fmla="*/ 2016284 h 2016464"/>
              <a:gd name="connsiteX11" fmla="*/ 473999 w 2895600"/>
              <a:gd name="connsiteY11" fmla="*/ 1729681 h 2016464"/>
              <a:gd name="connsiteX12" fmla="*/ 64333 w 2895600"/>
              <a:gd name="connsiteY12" fmla="*/ 1478280 h 2016464"/>
              <a:gd name="connsiteX13" fmla="*/ 0 w 2895600"/>
              <a:gd name="connsiteY13" fmla="*/ 1257300 h 2016464"/>
              <a:gd name="connsiteX14" fmla="*/ 419100 w 2895600"/>
              <a:gd name="connsiteY14" fmla="*/ 838200 h 2016464"/>
              <a:gd name="connsiteX15" fmla="*/ 445895 w 2895600"/>
              <a:gd name="connsiteY15" fmla="*/ 840901 h 2016464"/>
              <a:gd name="connsiteX16" fmla="*/ 426720 w 2895600"/>
              <a:gd name="connsiteY16" fmla="*/ 685800 h 2016464"/>
              <a:gd name="connsiteX17" fmla="*/ 1112520 w 2895600"/>
              <a:gd name="connsiteY17" fmla="*/ 0 h 2016464"/>
              <a:gd name="connsiteX0" fmla="*/ 1112520 w 2895600"/>
              <a:gd name="connsiteY0" fmla="*/ 0 h 2016782"/>
              <a:gd name="connsiteX1" fmla="*/ 1776897 w 2895600"/>
              <a:gd name="connsiteY1" fmla="*/ 523460 h 2016782"/>
              <a:gd name="connsiteX2" fmla="*/ 1981200 w 2895600"/>
              <a:gd name="connsiteY2" fmla="*/ 443446 h 2016782"/>
              <a:gd name="connsiteX3" fmla="*/ 2283615 w 2895600"/>
              <a:gd name="connsiteY3" fmla="*/ 724590 h 2016782"/>
              <a:gd name="connsiteX4" fmla="*/ 2461260 w 2895600"/>
              <a:gd name="connsiteY4" fmla="*/ 685800 h 2016782"/>
              <a:gd name="connsiteX5" fmla="*/ 2895600 w 2895600"/>
              <a:gd name="connsiteY5" fmla="*/ 1120140 h 2016782"/>
              <a:gd name="connsiteX6" fmla="*/ 2698117 w 2895600"/>
              <a:gd name="connsiteY6" fmla="*/ 1478280 h 2016782"/>
              <a:gd name="connsiteX7" fmla="*/ 2274446 w 2895600"/>
              <a:gd name="connsiteY7" fmla="*/ 1443080 h 2016782"/>
              <a:gd name="connsiteX8" fmla="*/ 1980496 w 2895600"/>
              <a:gd name="connsiteY8" fmla="*/ 1854611 h 2016782"/>
              <a:gd name="connsiteX9" fmla="*/ 1458734 w 2895600"/>
              <a:gd name="connsiteY9" fmla="*/ 1685588 h 2016782"/>
              <a:gd name="connsiteX10" fmla="*/ 878180 w 2895600"/>
              <a:gd name="connsiteY10" fmla="*/ 2016284 h 2016782"/>
              <a:gd name="connsiteX11" fmla="*/ 620974 w 2895600"/>
              <a:gd name="connsiteY11" fmla="*/ 1604752 h 2016782"/>
              <a:gd name="connsiteX12" fmla="*/ 64333 w 2895600"/>
              <a:gd name="connsiteY12" fmla="*/ 1478280 h 2016782"/>
              <a:gd name="connsiteX13" fmla="*/ 0 w 2895600"/>
              <a:gd name="connsiteY13" fmla="*/ 1257300 h 2016782"/>
              <a:gd name="connsiteX14" fmla="*/ 419100 w 2895600"/>
              <a:gd name="connsiteY14" fmla="*/ 838200 h 2016782"/>
              <a:gd name="connsiteX15" fmla="*/ 445895 w 2895600"/>
              <a:gd name="connsiteY15" fmla="*/ 840901 h 2016782"/>
              <a:gd name="connsiteX16" fmla="*/ 426720 w 2895600"/>
              <a:gd name="connsiteY16" fmla="*/ 685800 h 2016782"/>
              <a:gd name="connsiteX17" fmla="*/ 1112520 w 2895600"/>
              <a:gd name="connsiteY17" fmla="*/ 0 h 2016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95600" h="2016782">
                <a:moveTo>
                  <a:pt x="1112520" y="0"/>
                </a:moveTo>
                <a:cubicBezTo>
                  <a:pt x="1435175" y="0"/>
                  <a:pt x="1705787" y="222820"/>
                  <a:pt x="1776897" y="523460"/>
                </a:cubicBezTo>
                <a:cubicBezTo>
                  <a:pt x="1830330" y="473455"/>
                  <a:pt x="1902261" y="443446"/>
                  <a:pt x="1981200" y="443446"/>
                </a:cubicBezTo>
                <a:cubicBezTo>
                  <a:pt x="2141537" y="443446"/>
                  <a:pt x="2272959" y="567249"/>
                  <a:pt x="2283615" y="724590"/>
                </a:cubicBezTo>
                <a:cubicBezTo>
                  <a:pt x="2337590" y="699394"/>
                  <a:pt x="2397838" y="685800"/>
                  <a:pt x="2461260" y="685800"/>
                </a:cubicBezTo>
                <a:cubicBezTo>
                  <a:pt x="2701139" y="685800"/>
                  <a:pt x="2895600" y="880261"/>
                  <a:pt x="2895600" y="1120140"/>
                </a:cubicBezTo>
                <a:cubicBezTo>
                  <a:pt x="2895600" y="1271517"/>
                  <a:pt x="2818161" y="1404807"/>
                  <a:pt x="2698117" y="1478280"/>
                </a:cubicBezTo>
                <a:cubicBezTo>
                  <a:pt x="2458910" y="1537585"/>
                  <a:pt x="2394049" y="1380358"/>
                  <a:pt x="2274446" y="1443080"/>
                </a:cubicBezTo>
                <a:cubicBezTo>
                  <a:pt x="2154843" y="1505802"/>
                  <a:pt x="2151967" y="1888906"/>
                  <a:pt x="1980496" y="1854611"/>
                </a:cubicBezTo>
                <a:cubicBezTo>
                  <a:pt x="1772281" y="1858285"/>
                  <a:pt x="1627756" y="1721107"/>
                  <a:pt x="1458734" y="1685588"/>
                </a:cubicBezTo>
                <a:cubicBezTo>
                  <a:pt x="1265216" y="1766425"/>
                  <a:pt x="1017807" y="2029757"/>
                  <a:pt x="878180" y="2016284"/>
                </a:cubicBezTo>
                <a:cubicBezTo>
                  <a:pt x="738553" y="2002811"/>
                  <a:pt x="756615" y="1679722"/>
                  <a:pt x="620974" y="1604752"/>
                </a:cubicBezTo>
                <a:cubicBezTo>
                  <a:pt x="473085" y="1609394"/>
                  <a:pt x="222944" y="1512917"/>
                  <a:pt x="64333" y="1478280"/>
                </a:cubicBezTo>
                <a:cubicBezTo>
                  <a:pt x="23189" y="1414624"/>
                  <a:pt x="0" y="1338670"/>
                  <a:pt x="0" y="1257300"/>
                </a:cubicBezTo>
                <a:cubicBezTo>
                  <a:pt x="0" y="1025837"/>
                  <a:pt x="187637" y="838200"/>
                  <a:pt x="419100" y="838200"/>
                </a:cubicBezTo>
                <a:lnTo>
                  <a:pt x="445895" y="840901"/>
                </a:lnTo>
                <a:cubicBezTo>
                  <a:pt x="432838" y="791300"/>
                  <a:pt x="426720" y="739265"/>
                  <a:pt x="426720" y="685800"/>
                </a:cubicBezTo>
                <a:cubicBezTo>
                  <a:pt x="426720" y="307043"/>
                  <a:pt x="733763" y="0"/>
                  <a:pt x="1112520" y="0"/>
                </a:cubicBezTo>
                <a:close/>
              </a:path>
            </a:pathLst>
          </a:custGeom>
          <a:solidFill>
            <a:schemeClr val="bg2"/>
          </a:solidFill>
          <a:ln w="57150">
            <a:noFill/>
          </a:ln>
        </p:spPr>
        <p:style>
          <a:lnRef idx="2">
            <a:schemeClr val="accent1">
              <a:shade val="50000"/>
            </a:schemeClr>
          </a:lnRef>
          <a:fillRef idx="1">
            <a:schemeClr val="accent1"/>
          </a:fillRef>
          <a:effectRef idx="0">
            <a:schemeClr val="accent1"/>
          </a:effectRef>
          <a:fontRef idx="minor">
            <a:schemeClr val="lt1"/>
          </a:fontRef>
        </p:style>
        <p:txBody>
          <a:bodyPr tIns="548562" bIns="91427" rtlCol="0" anchor="ctr"/>
          <a:lstStyle/>
          <a:p>
            <a:pPr algn="ctr"/>
            <a:endParaRPr lang="en-US" sz="1400" dirty="0">
              <a:solidFill>
                <a:srgbClr val="FFFFFF"/>
              </a:solidFill>
            </a:endParaRPr>
          </a:p>
        </p:txBody>
      </p:sp>
      <p:sp>
        <p:nvSpPr>
          <p:cNvPr id="12" name="Oval 15"/>
          <p:cNvSpPr/>
          <p:nvPr userDrawn="1"/>
        </p:nvSpPr>
        <p:spPr>
          <a:xfrm>
            <a:off x="8067051" y="4699001"/>
            <a:ext cx="4124950" cy="2159000"/>
          </a:xfrm>
          <a:custGeom>
            <a:avLst/>
            <a:gdLst/>
            <a:ahLst/>
            <a:cxnLst/>
            <a:rect l="l" t="t" r="r" b="b"/>
            <a:pathLst>
              <a:path w="2895600" h="1478280">
                <a:moveTo>
                  <a:pt x="1112520" y="0"/>
                </a:moveTo>
                <a:cubicBezTo>
                  <a:pt x="1435175" y="0"/>
                  <a:pt x="1705787" y="222820"/>
                  <a:pt x="1776897" y="523460"/>
                </a:cubicBezTo>
                <a:cubicBezTo>
                  <a:pt x="1830330" y="473455"/>
                  <a:pt x="1902261" y="443446"/>
                  <a:pt x="1981200" y="443446"/>
                </a:cubicBezTo>
                <a:cubicBezTo>
                  <a:pt x="2141537" y="443446"/>
                  <a:pt x="2272959" y="567249"/>
                  <a:pt x="2283615" y="724590"/>
                </a:cubicBezTo>
                <a:cubicBezTo>
                  <a:pt x="2337590" y="699394"/>
                  <a:pt x="2397838" y="685800"/>
                  <a:pt x="2461260" y="685800"/>
                </a:cubicBezTo>
                <a:cubicBezTo>
                  <a:pt x="2701139" y="685800"/>
                  <a:pt x="2895600" y="880261"/>
                  <a:pt x="2895600" y="1120140"/>
                </a:cubicBezTo>
                <a:cubicBezTo>
                  <a:pt x="2895600" y="1271517"/>
                  <a:pt x="2818161" y="1404807"/>
                  <a:pt x="2698117" y="1478280"/>
                </a:cubicBezTo>
                <a:lnTo>
                  <a:pt x="64333" y="1478280"/>
                </a:lnTo>
                <a:cubicBezTo>
                  <a:pt x="23189" y="1414624"/>
                  <a:pt x="0" y="1338670"/>
                  <a:pt x="0" y="1257300"/>
                </a:cubicBezTo>
                <a:cubicBezTo>
                  <a:pt x="0" y="1025837"/>
                  <a:pt x="187637" y="838200"/>
                  <a:pt x="419100" y="838200"/>
                </a:cubicBezTo>
                <a:lnTo>
                  <a:pt x="445895" y="840901"/>
                </a:lnTo>
                <a:cubicBezTo>
                  <a:pt x="432838" y="791300"/>
                  <a:pt x="426720" y="739265"/>
                  <a:pt x="426720" y="685800"/>
                </a:cubicBezTo>
                <a:cubicBezTo>
                  <a:pt x="426720" y="307043"/>
                  <a:pt x="733763" y="0"/>
                  <a:pt x="1112520" y="0"/>
                </a:cubicBezTo>
                <a:close/>
              </a:path>
            </a:pathLst>
          </a:custGeom>
          <a:solidFill>
            <a:schemeClr val="bg2"/>
          </a:solidFill>
          <a:ln w="57150">
            <a:noFill/>
          </a:ln>
        </p:spPr>
        <p:style>
          <a:lnRef idx="2">
            <a:schemeClr val="accent1">
              <a:shade val="50000"/>
            </a:schemeClr>
          </a:lnRef>
          <a:fillRef idx="1">
            <a:schemeClr val="accent1"/>
          </a:fillRef>
          <a:effectRef idx="0">
            <a:schemeClr val="accent1"/>
          </a:effectRef>
          <a:fontRef idx="minor">
            <a:schemeClr val="lt1"/>
          </a:fontRef>
        </p:style>
        <p:txBody>
          <a:bodyPr tIns="548562" bIns="91427" rtlCol="0" anchor="ctr"/>
          <a:lstStyle/>
          <a:p>
            <a:pPr algn="ctr"/>
            <a:endParaRPr lang="en-US" sz="1400" dirty="0">
              <a:solidFill>
                <a:srgbClr val="FFFFFF"/>
              </a:solidFill>
            </a:endParaRPr>
          </a:p>
        </p:txBody>
      </p:sp>
    </p:spTree>
    <p:extLst>
      <p:ext uri="{BB962C8B-B14F-4D97-AF65-F5344CB8AC3E}">
        <p14:creationId xmlns:p14="http://schemas.microsoft.com/office/powerpoint/2010/main" val="40249027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3"/>
          <p:cNvSpPr>
            <a:spLocks noGrp="1"/>
          </p:cNvSpPr>
          <p:nvPr>
            <p:ph type="dt" sz="half" idx="10"/>
          </p:nvPr>
        </p:nvSpPr>
        <p:spPr/>
        <p:txBody>
          <a:bodyPr/>
          <a:lstStyle>
            <a:lvl1pPr>
              <a:defRPr/>
            </a:lvl1pPr>
          </a:lstStyle>
          <a:p>
            <a:pPr>
              <a:defRPr/>
            </a:pPr>
            <a:endParaRPr lang="zh-CN" altLang="zh-CN"/>
          </a:p>
        </p:txBody>
      </p:sp>
      <p:sp>
        <p:nvSpPr>
          <p:cNvPr id="6" name="Footer Placeholder 4"/>
          <p:cNvSpPr>
            <a:spLocks noGrp="1"/>
          </p:cNvSpPr>
          <p:nvPr>
            <p:ph type="ftr" sz="quarter" idx="11"/>
          </p:nvPr>
        </p:nvSpPr>
        <p:spPr/>
        <p:txBody>
          <a:bodyPr/>
          <a:lstStyle>
            <a:lvl1pPr>
              <a:defRPr/>
            </a:lvl1pPr>
          </a:lstStyle>
          <a:p>
            <a:pPr>
              <a:defRPr/>
            </a:pPr>
            <a:endParaRPr lang="zh-CN" altLang="zh-CN"/>
          </a:p>
        </p:txBody>
      </p:sp>
      <p:sp>
        <p:nvSpPr>
          <p:cNvPr id="7" name="Slide Number Placeholder 5"/>
          <p:cNvSpPr>
            <a:spLocks noGrp="1"/>
          </p:cNvSpPr>
          <p:nvPr>
            <p:ph type="sldNum" sz="quarter" idx="12"/>
          </p:nvPr>
        </p:nvSpPr>
        <p:spPr/>
        <p:txBody>
          <a:bodyPr/>
          <a:lstStyle>
            <a:lvl1pPr>
              <a:defRPr/>
            </a:lvl1pPr>
          </a:lstStyle>
          <a:p>
            <a:pPr>
              <a:defRPr/>
            </a:pPr>
            <a:fld id="{192EC532-050E-4A33-A28B-21717A782A77}" type="slidenum">
              <a:rPr lang="zh-CN" altLang="zh-CN"/>
              <a:pPr>
                <a:defRPr/>
              </a:pPr>
              <a:t>‹#›</a:t>
            </a:fld>
            <a:endParaRPr lang="zh-CN" altLang="zh-CN"/>
          </a:p>
        </p:txBody>
      </p:sp>
    </p:spTree>
    <p:extLst>
      <p:ext uri="{BB962C8B-B14F-4D97-AF65-F5344CB8AC3E}">
        <p14:creationId xmlns:p14="http://schemas.microsoft.com/office/powerpoint/2010/main" val="26885838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3"/>
          <p:cNvSpPr>
            <a:spLocks noGrp="1"/>
          </p:cNvSpPr>
          <p:nvPr>
            <p:ph type="dt" sz="half" idx="10"/>
          </p:nvPr>
        </p:nvSpPr>
        <p:spPr/>
        <p:txBody>
          <a:bodyPr/>
          <a:lstStyle>
            <a:lvl1pPr>
              <a:defRPr/>
            </a:lvl1pPr>
          </a:lstStyle>
          <a:p>
            <a:pPr>
              <a:defRPr/>
            </a:pPr>
            <a:endParaRPr lang="zh-CN" altLang="zh-CN"/>
          </a:p>
        </p:txBody>
      </p:sp>
      <p:sp>
        <p:nvSpPr>
          <p:cNvPr id="8" name="Footer Placeholder 4"/>
          <p:cNvSpPr>
            <a:spLocks noGrp="1"/>
          </p:cNvSpPr>
          <p:nvPr>
            <p:ph type="ftr" sz="quarter" idx="11"/>
          </p:nvPr>
        </p:nvSpPr>
        <p:spPr/>
        <p:txBody>
          <a:bodyPr/>
          <a:lstStyle>
            <a:lvl1pPr>
              <a:defRPr/>
            </a:lvl1pPr>
          </a:lstStyle>
          <a:p>
            <a:pPr>
              <a:defRPr/>
            </a:pPr>
            <a:endParaRPr lang="zh-CN" altLang="zh-CN"/>
          </a:p>
        </p:txBody>
      </p:sp>
      <p:sp>
        <p:nvSpPr>
          <p:cNvPr id="9" name="Slide Number Placeholder 5"/>
          <p:cNvSpPr>
            <a:spLocks noGrp="1"/>
          </p:cNvSpPr>
          <p:nvPr>
            <p:ph type="sldNum" sz="quarter" idx="12"/>
          </p:nvPr>
        </p:nvSpPr>
        <p:spPr/>
        <p:txBody>
          <a:bodyPr/>
          <a:lstStyle>
            <a:lvl1pPr>
              <a:defRPr/>
            </a:lvl1pPr>
          </a:lstStyle>
          <a:p>
            <a:pPr>
              <a:defRPr/>
            </a:pPr>
            <a:fld id="{3504FB6E-327E-47FC-81CE-1B6A37B039A4}" type="slidenum">
              <a:rPr lang="zh-CN" altLang="zh-CN"/>
              <a:pPr>
                <a:defRPr/>
              </a:pPr>
              <a:t>‹#›</a:t>
            </a:fld>
            <a:endParaRPr lang="zh-CN" altLang="zh-CN"/>
          </a:p>
        </p:txBody>
      </p:sp>
    </p:spTree>
    <p:extLst>
      <p:ext uri="{BB962C8B-B14F-4D97-AF65-F5344CB8AC3E}">
        <p14:creationId xmlns:p14="http://schemas.microsoft.com/office/powerpoint/2010/main" val="17301247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3"/>
          <p:cNvSpPr>
            <a:spLocks noGrp="1"/>
          </p:cNvSpPr>
          <p:nvPr>
            <p:ph type="dt" sz="half" idx="10"/>
          </p:nvPr>
        </p:nvSpPr>
        <p:spPr/>
        <p:txBody>
          <a:bodyPr/>
          <a:lstStyle>
            <a:lvl1pPr>
              <a:defRPr/>
            </a:lvl1pPr>
          </a:lstStyle>
          <a:p>
            <a:pPr>
              <a:defRPr/>
            </a:pPr>
            <a:endParaRPr lang="zh-CN" altLang="zh-CN"/>
          </a:p>
        </p:txBody>
      </p:sp>
      <p:sp>
        <p:nvSpPr>
          <p:cNvPr id="4" name="Footer Placeholder 4"/>
          <p:cNvSpPr>
            <a:spLocks noGrp="1"/>
          </p:cNvSpPr>
          <p:nvPr>
            <p:ph type="ftr" sz="quarter" idx="11"/>
          </p:nvPr>
        </p:nvSpPr>
        <p:spPr/>
        <p:txBody>
          <a:bodyPr/>
          <a:lstStyle>
            <a:lvl1pPr>
              <a:defRPr/>
            </a:lvl1pPr>
          </a:lstStyle>
          <a:p>
            <a:pPr>
              <a:defRPr/>
            </a:pPr>
            <a:endParaRPr lang="zh-CN" altLang="zh-CN"/>
          </a:p>
        </p:txBody>
      </p:sp>
      <p:sp>
        <p:nvSpPr>
          <p:cNvPr id="5" name="Slide Number Placeholder 5"/>
          <p:cNvSpPr>
            <a:spLocks noGrp="1"/>
          </p:cNvSpPr>
          <p:nvPr>
            <p:ph type="sldNum" sz="quarter" idx="12"/>
          </p:nvPr>
        </p:nvSpPr>
        <p:spPr/>
        <p:txBody>
          <a:bodyPr/>
          <a:lstStyle>
            <a:lvl1pPr>
              <a:defRPr/>
            </a:lvl1pPr>
          </a:lstStyle>
          <a:p>
            <a:pPr>
              <a:defRPr/>
            </a:pPr>
            <a:fld id="{179D5D2B-392F-42A8-A446-2D80C114FBC0}" type="slidenum">
              <a:rPr lang="zh-CN" altLang="zh-CN"/>
              <a:pPr>
                <a:defRPr/>
              </a:pPr>
              <a:t>‹#›</a:t>
            </a:fld>
            <a:endParaRPr lang="zh-CN" altLang="zh-CN"/>
          </a:p>
        </p:txBody>
      </p:sp>
    </p:spTree>
    <p:extLst>
      <p:ext uri="{BB962C8B-B14F-4D97-AF65-F5344CB8AC3E}">
        <p14:creationId xmlns:p14="http://schemas.microsoft.com/office/powerpoint/2010/main" val="12934992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endParaRPr lang="zh-CN" altLang="zh-CN"/>
          </a:p>
        </p:txBody>
      </p:sp>
      <p:sp>
        <p:nvSpPr>
          <p:cNvPr id="3" name="Footer Placeholder 4"/>
          <p:cNvSpPr>
            <a:spLocks noGrp="1"/>
          </p:cNvSpPr>
          <p:nvPr>
            <p:ph type="ftr" sz="quarter" idx="11"/>
          </p:nvPr>
        </p:nvSpPr>
        <p:spPr/>
        <p:txBody>
          <a:bodyPr/>
          <a:lstStyle>
            <a:lvl1pPr>
              <a:defRPr/>
            </a:lvl1pPr>
          </a:lstStyle>
          <a:p>
            <a:pPr>
              <a:defRPr/>
            </a:pPr>
            <a:endParaRPr lang="zh-CN" altLang="zh-CN"/>
          </a:p>
        </p:txBody>
      </p:sp>
      <p:sp>
        <p:nvSpPr>
          <p:cNvPr id="4" name="Slide Number Placeholder 5"/>
          <p:cNvSpPr>
            <a:spLocks noGrp="1"/>
          </p:cNvSpPr>
          <p:nvPr>
            <p:ph type="sldNum" sz="quarter" idx="12"/>
          </p:nvPr>
        </p:nvSpPr>
        <p:spPr/>
        <p:txBody>
          <a:bodyPr/>
          <a:lstStyle>
            <a:lvl1pPr>
              <a:defRPr/>
            </a:lvl1pPr>
          </a:lstStyle>
          <a:p>
            <a:pPr>
              <a:defRPr/>
            </a:pPr>
            <a:fld id="{A93C9212-0C7C-4A93-A109-DE8FC9F27E0E}" type="slidenum">
              <a:rPr lang="zh-CN" altLang="zh-CN"/>
              <a:pPr>
                <a:defRPr/>
              </a:pPr>
              <a:t>‹#›</a:t>
            </a:fld>
            <a:endParaRPr lang="zh-CN" altLang="zh-CN"/>
          </a:p>
        </p:txBody>
      </p:sp>
    </p:spTree>
    <p:extLst>
      <p:ext uri="{BB962C8B-B14F-4D97-AF65-F5344CB8AC3E}">
        <p14:creationId xmlns:p14="http://schemas.microsoft.com/office/powerpoint/2010/main" val="28406880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3"/>
          <p:cNvSpPr>
            <a:spLocks noGrp="1"/>
          </p:cNvSpPr>
          <p:nvPr>
            <p:ph type="dt" sz="half" idx="10"/>
          </p:nvPr>
        </p:nvSpPr>
        <p:spPr/>
        <p:txBody>
          <a:bodyPr/>
          <a:lstStyle>
            <a:lvl1pPr>
              <a:defRPr/>
            </a:lvl1pPr>
          </a:lstStyle>
          <a:p>
            <a:pPr>
              <a:defRPr/>
            </a:pPr>
            <a:endParaRPr lang="zh-CN" altLang="zh-CN"/>
          </a:p>
        </p:txBody>
      </p:sp>
      <p:sp>
        <p:nvSpPr>
          <p:cNvPr id="6" name="Footer Placeholder 4"/>
          <p:cNvSpPr>
            <a:spLocks noGrp="1"/>
          </p:cNvSpPr>
          <p:nvPr>
            <p:ph type="ftr" sz="quarter" idx="11"/>
          </p:nvPr>
        </p:nvSpPr>
        <p:spPr/>
        <p:txBody>
          <a:bodyPr/>
          <a:lstStyle>
            <a:lvl1pPr>
              <a:defRPr/>
            </a:lvl1pPr>
          </a:lstStyle>
          <a:p>
            <a:pPr>
              <a:defRPr/>
            </a:pPr>
            <a:endParaRPr lang="zh-CN" altLang="zh-CN"/>
          </a:p>
        </p:txBody>
      </p:sp>
      <p:sp>
        <p:nvSpPr>
          <p:cNvPr id="7" name="Slide Number Placeholder 5"/>
          <p:cNvSpPr>
            <a:spLocks noGrp="1"/>
          </p:cNvSpPr>
          <p:nvPr>
            <p:ph type="sldNum" sz="quarter" idx="12"/>
          </p:nvPr>
        </p:nvSpPr>
        <p:spPr/>
        <p:txBody>
          <a:bodyPr/>
          <a:lstStyle>
            <a:lvl1pPr>
              <a:defRPr/>
            </a:lvl1pPr>
          </a:lstStyle>
          <a:p>
            <a:pPr>
              <a:defRPr/>
            </a:pPr>
            <a:fld id="{046BA6AF-A09D-45F8-A016-8F8C6C34EA8B}" type="slidenum">
              <a:rPr lang="zh-CN" altLang="zh-CN"/>
              <a:pPr>
                <a:defRPr/>
              </a:pPr>
              <a:t>‹#›</a:t>
            </a:fld>
            <a:endParaRPr lang="zh-CN" altLang="zh-CN"/>
          </a:p>
        </p:txBody>
      </p:sp>
    </p:spTree>
    <p:extLst>
      <p:ext uri="{BB962C8B-B14F-4D97-AF65-F5344CB8AC3E}">
        <p14:creationId xmlns:p14="http://schemas.microsoft.com/office/powerpoint/2010/main" val="26043842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a:t>单击图标添加图片</a:t>
            </a:r>
            <a:endParaRPr lang="en-US" noProof="0"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3"/>
          <p:cNvSpPr>
            <a:spLocks noGrp="1"/>
          </p:cNvSpPr>
          <p:nvPr>
            <p:ph type="dt" sz="half" idx="10"/>
          </p:nvPr>
        </p:nvSpPr>
        <p:spPr/>
        <p:txBody>
          <a:bodyPr/>
          <a:lstStyle>
            <a:lvl1pPr>
              <a:defRPr/>
            </a:lvl1pPr>
          </a:lstStyle>
          <a:p>
            <a:pPr>
              <a:defRPr/>
            </a:pPr>
            <a:endParaRPr lang="zh-CN" altLang="zh-CN"/>
          </a:p>
        </p:txBody>
      </p:sp>
      <p:sp>
        <p:nvSpPr>
          <p:cNvPr id="6" name="Footer Placeholder 4"/>
          <p:cNvSpPr>
            <a:spLocks noGrp="1"/>
          </p:cNvSpPr>
          <p:nvPr>
            <p:ph type="ftr" sz="quarter" idx="11"/>
          </p:nvPr>
        </p:nvSpPr>
        <p:spPr/>
        <p:txBody>
          <a:bodyPr/>
          <a:lstStyle>
            <a:lvl1pPr>
              <a:defRPr/>
            </a:lvl1pPr>
          </a:lstStyle>
          <a:p>
            <a:pPr>
              <a:defRPr/>
            </a:pPr>
            <a:endParaRPr lang="zh-CN" altLang="zh-CN"/>
          </a:p>
        </p:txBody>
      </p:sp>
      <p:sp>
        <p:nvSpPr>
          <p:cNvPr id="7" name="Slide Number Placeholder 5"/>
          <p:cNvSpPr>
            <a:spLocks noGrp="1"/>
          </p:cNvSpPr>
          <p:nvPr>
            <p:ph type="sldNum" sz="quarter" idx="12"/>
          </p:nvPr>
        </p:nvSpPr>
        <p:spPr/>
        <p:txBody>
          <a:bodyPr/>
          <a:lstStyle>
            <a:lvl1pPr>
              <a:defRPr/>
            </a:lvl1pPr>
          </a:lstStyle>
          <a:p>
            <a:pPr>
              <a:defRPr/>
            </a:pPr>
            <a:fld id="{87DD717B-590C-42CC-A9BA-ABB80DAFC902}" type="slidenum">
              <a:rPr lang="zh-CN" altLang="zh-CN"/>
              <a:pPr>
                <a:defRPr/>
              </a:pPr>
              <a:t>‹#›</a:t>
            </a:fld>
            <a:endParaRPr lang="zh-CN" altLang="zh-CN"/>
          </a:p>
        </p:txBody>
      </p:sp>
    </p:spTree>
    <p:extLst>
      <p:ext uri="{BB962C8B-B14F-4D97-AF65-F5344CB8AC3E}">
        <p14:creationId xmlns:p14="http://schemas.microsoft.com/office/powerpoint/2010/main" val="42381466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bg1"/>
            </a:gs>
            <a:gs pos="100000">
              <a:schemeClr val="bg1">
                <a:lumMod val="95000"/>
              </a:schemeClr>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endParaRPr lang="en-US"/>
          </a:p>
        </p:txBody>
      </p:sp>
      <p:sp>
        <p:nvSpPr>
          <p:cNvPr id="1027" name="Text Placeholder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hangingPunct="1">
              <a:defRPr sz="1200">
                <a:solidFill>
                  <a:schemeClr val="tx1">
                    <a:tint val="75000"/>
                  </a:schemeClr>
                </a:solidFill>
              </a:defRPr>
            </a:lvl1pPr>
          </a:lstStyle>
          <a:p>
            <a:pPr>
              <a:defRPr/>
            </a:pPr>
            <a:endParaRPr lang="zh-CN" altLang="zh-C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hangingPunct="1">
              <a:defRPr sz="1200">
                <a:solidFill>
                  <a:schemeClr val="tx1">
                    <a:tint val="75000"/>
                  </a:schemeClr>
                </a:solidFill>
              </a:defRPr>
            </a:lvl1pPr>
          </a:lstStyle>
          <a:p>
            <a:pPr>
              <a:defRPr/>
            </a:pPr>
            <a:endParaRPr lang="zh-CN" altLang="zh-C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hangingPunct="1">
              <a:defRPr sz="1200">
                <a:solidFill>
                  <a:schemeClr val="tx1">
                    <a:tint val="75000"/>
                  </a:schemeClr>
                </a:solidFill>
              </a:defRPr>
            </a:lvl1pPr>
          </a:lstStyle>
          <a:p>
            <a:pPr>
              <a:defRPr/>
            </a:pPr>
            <a:fld id="{8CD0F70D-59E7-40B5-A1A2-CC96C214C48C}" type="slidenum">
              <a:rPr lang="zh-CN" altLang="zh-CN"/>
              <a:pPr>
                <a:defRPr/>
              </a:pPr>
              <a:t>‹#›</a:t>
            </a:fld>
            <a:endParaRPr lang="zh-CN" altLang="zh-CN"/>
          </a:p>
        </p:txBody>
      </p:sp>
    </p:spTree>
    <p:extLst>
      <p:ext uri="{BB962C8B-B14F-4D97-AF65-F5344CB8AC3E}">
        <p14:creationId xmlns:p14="http://schemas.microsoft.com/office/powerpoint/2010/main" val="165475708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hf hdr="0" ftr="0" dt="0"/>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38.png"/><Relationship Id="rId4" Type="http://schemas.openxmlformats.org/officeDocument/2006/relationships/image" Target="../media/image37.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hyperlink" Target="http://www.baidu.com/robots.txt" TargetMode="Externa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7.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18" Type="http://schemas.openxmlformats.org/officeDocument/2006/relationships/image" Target="../media/image19.jpe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png"/><Relationship Id="rId17" Type="http://schemas.openxmlformats.org/officeDocument/2006/relationships/image" Target="../media/image18.png"/><Relationship Id="rId2" Type="http://schemas.openxmlformats.org/officeDocument/2006/relationships/notesSlide" Target="../notesSlides/notesSlide2.xml"/><Relationship Id="rId16" Type="http://schemas.openxmlformats.org/officeDocument/2006/relationships/image" Target="../media/image17.png"/><Relationship Id="rId1" Type="http://schemas.openxmlformats.org/officeDocument/2006/relationships/slideLayout" Target="../slideLayouts/slideLayout1.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5" Type="http://schemas.openxmlformats.org/officeDocument/2006/relationships/image" Target="../media/image1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 Id="rId14" Type="http://schemas.openxmlformats.org/officeDocument/2006/relationships/image" Target="../media/image1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45.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5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54.png"/><Relationship Id="rId4" Type="http://schemas.openxmlformats.org/officeDocument/2006/relationships/image" Target="../media/image53.png"/></Relationships>
</file>

<file path=ppt/slides/_rels/slide5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0.xml"/></Relationships>
</file>

<file path=ppt/slides/_rels/slide6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4.xml"/><Relationship Id="rId1" Type="http://schemas.openxmlformats.org/officeDocument/2006/relationships/slideLayout" Target="../slideLayouts/slideLayout1.xml"/><Relationship Id="rId5" Type="http://schemas.openxmlformats.org/officeDocument/2006/relationships/image" Target="../media/image44.png"/><Relationship Id="rId4" Type="http://schemas.openxmlformats.org/officeDocument/2006/relationships/image" Target="../media/image42.png"/></Relationships>
</file>

<file path=ppt/slides/_rels/slide6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7.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72.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xml"/><Relationship Id="rId1" Type="http://schemas.openxmlformats.org/officeDocument/2006/relationships/vmlDrawing" Target="../drawings/vmlDrawing1.vml"/><Relationship Id="rId5" Type="http://schemas.openxmlformats.org/officeDocument/2006/relationships/image" Target="../media/image61.emf"/><Relationship Id="rId4" Type="http://schemas.openxmlformats.org/officeDocument/2006/relationships/oleObject" Target="../embeddings/oleObject1.bin"/></Relationships>
</file>

<file path=ppt/slides/_rels/slide73.xml.rels><?xml version="1.0" encoding="UTF-8" standalone="yes"?>
<Relationships xmlns="http://schemas.openxmlformats.org/package/2006/relationships"><Relationship Id="rId3" Type="http://schemas.openxmlformats.org/officeDocument/2006/relationships/image" Target="../media/image62.emf"/><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1.xml"/><Relationship Id="rId1" Type="http://schemas.openxmlformats.org/officeDocument/2006/relationships/vmlDrawing" Target="../drawings/vmlDrawing2.vml"/><Relationship Id="rId5" Type="http://schemas.openxmlformats.org/officeDocument/2006/relationships/image" Target="../media/image64.png"/><Relationship Id="rId4" Type="http://schemas.openxmlformats.org/officeDocument/2006/relationships/image" Target="../media/image63.emf"/></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任意多边形 67"/>
          <p:cNvSpPr/>
          <p:nvPr/>
        </p:nvSpPr>
        <p:spPr>
          <a:xfrm>
            <a:off x="0" y="4659317"/>
            <a:ext cx="12192000" cy="1552201"/>
          </a:xfrm>
          <a:custGeom>
            <a:avLst/>
            <a:gdLst>
              <a:gd name="connsiteX0" fmla="*/ 0 w 12192000"/>
              <a:gd name="connsiteY0" fmla="*/ 0 h 2711003"/>
              <a:gd name="connsiteX1" fmla="*/ 12192000 w 12192000"/>
              <a:gd name="connsiteY1" fmla="*/ 0 h 2711003"/>
              <a:gd name="connsiteX2" fmla="*/ 12192000 w 12192000"/>
              <a:gd name="connsiteY2" fmla="*/ 2711003 h 2711003"/>
              <a:gd name="connsiteX3" fmla="*/ 0 w 12192000"/>
              <a:gd name="connsiteY3" fmla="*/ 2711003 h 2711003"/>
            </a:gdLst>
            <a:ahLst/>
            <a:cxnLst>
              <a:cxn ang="0">
                <a:pos x="connsiteX0" y="connsiteY0"/>
              </a:cxn>
              <a:cxn ang="0">
                <a:pos x="connsiteX1" y="connsiteY1"/>
              </a:cxn>
              <a:cxn ang="0">
                <a:pos x="connsiteX2" y="connsiteY2"/>
              </a:cxn>
              <a:cxn ang="0">
                <a:pos x="connsiteX3" y="connsiteY3"/>
              </a:cxn>
            </a:cxnLst>
            <a:rect l="l" t="t" r="r" b="b"/>
            <a:pathLst>
              <a:path w="12192000" h="2711003">
                <a:moveTo>
                  <a:pt x="0" y="0"/>
                </a:moveTo>
                <a:lnTo>
                  <a:pt x="12192000" y="0"/>
                </a:lnTo>
                <a:lnTo>
                  <a:pt x="12192000" y="2711003"/>
                </a:lnTo>
                <a:lnTo>
                  <a:pt x="0" y="2711003"/>
                </a:lnTo>
                <a:close/>
              </a:path>
            </a:pathLst>
          </a:cu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801"/>
          </a:p>
        </p:txBody>
      </p:sp>
      <p:sp>
        <p:nvSpPr>
          <p:cNvPr id="70" name="文本框 69"/>
          <p:cNvSpPr txBox="1"/>
          <p:nvPr/>
        </p:nvSpPr>
        <p:spPr>
          <a:xfrm>
            <a:off x="2462829" y="633517"/>
            <a:ext cx="7333535" cy="1015663"/>
          </a:xfrm>
          <a:prstGeom prst="rect">
            <a:avLst/>
          </a:prstGeom>
          <a:noFill/>
        </p:spPr>
        <p:txBody>
          <a:bodyPr wrap="square" rtlCol="0">
            <a:spAutoFit/>
          </a:bodyPr>
          <a:lstStyle/>
          <a:p>
            <a:pPr algn="dist"/>
            <a:r>
              <a:rPr lang="zh-CN" altLang="en-US" sz="6000" dirty="0">
                <a:latin typeface="方正粗宋简体" panose="03000509000000000000" pitchFamily="65" charset="-122"/>
                <a:ea typeface="方正粗宋简体" panose="03000509000000000000" pitchFamily="65" charset="-122"/>
              </a:rPr>
              <a:t>信息内容安全</a:t>
            </a:r>
          </a:p>
        </p:txBody>
      </p:sp>
      <p:sp>
        <p:nvSpPr>
          <p:cNvPr id="71" name="文本框 70"/>
          <p:cNvSpPr txBox="1"/>
          <p:nvPr/>
        </p:nvSpPr>
        <p:spPr>
          <a:xfrm>
            <a:off x="2552916" y="2648661"/>
            <a:ext cx="7086167" cy="554126"/>
          </a:xfrm>
          <a:prstGeom prst="rect">
            <a:avLst/>
          </a:prstGeom>
          <a:noFill/>
        </p:spPr>
        <p:txBody>
          <a:bodyPr wrap="square" rtlCol="0">
            <a:spAutoFit/>
          </a:bodyPr>
          <a:lstStyle/>
          <a:p>
            <a:pPr algn="dist"/>
            <a:r>
              <a:rPr lang="zh-CN" altLang="en-US" sz="3001" dirty="0">
                <a:latin typeface="微软雅黑" pitchFamily="34" charset="-122"/>
                <a:ea typeface="微软雅黑" pitchFamily="34" charset="-122"/>
              </a:rPr>
              <a:t>第二章   网络信息的获取</a:t>
            </a:r>
          </a:p>
        </p:txBody>
      </p:sp>
      <p:sp>
        <p:nvSpPr>
          <p:cNvPr id="102" name="文本框 101"/>
          <p:cNvSpPr txBox="1"/>
          <p:nvPr/>
        </p:nvSpPr>
        <p:spPr>
          <a:xfrm>
            <a:off x="3772112" y="4973752"/>
            <a:ext cx="4223463" cy="461665"/>
          </a:xfrm>
          <a:prstGeom prst="rect">
            <a:avLst/>
          </a:prstGeom>
          <a:noFill/>
        </p:spPr>
        <p:txBody>
          <a:bodyPr wrap="square" rtlCol="0">
            <a:spAutoFit/>
          </a:bodyPr>
          <a:lstStyle/>
          <a:p>
            <a:pPr algn="ctr"/>
            <a:r>
              <a:rPr lang="zh-CN" altLang="en-US" sz="2400" dirty="0">
                <a:solidFill>
                  <a:schemeClr val="bg2">
                    <a:lumMod val="10000"/>
                  </a:schemeClr>
                </a:solidFill>
                <a:latin typeface="黑体" pitchFamily="49" charset="-122"/>
                <a:ea typeface="黑体" pitchFamily="49" charset="-122"/>
              </a:rPr>
              <a:t>中国矿业大学 曹天杰</a:t>
            </a:r>
          </a:p>
        </p:txBody>
      </p:sp>
      <p:sp>
        <p:nvSpPr>
          <p:cNvPr id="3" name="灯片编号占位符 2"/>
          <p:cNvSpPr>
            <a:spLocks noGrp="1"/>
          </p:cNvSpPr>
          <p:nvPr>
            <p:ph type="sldNum" sz="quarter" idx="12"/>
          </p:nvPr>
        </p:nvSpPr>
        <p:spPr/>
        <p:txBody>
          <a:bodyPr/>
          <a:lstStyle/>
          <a:p>
            <a:pPr>
              <a:defRPr/>
            </a:pPr>
            <a:fld id="{54D9912E-CD21-4B76-91AB-8AF6576DF20D}" type="slidenum">
              <a:rPr lang="zh-CN" altLang="zh-CN" smtClean="0"/>
              <a:pPr>
                <a:defRPr/>
              </a:pPr>
              <a:t>1</a:t>
            </a:fld>
            <a:endParaRPr lang="zh-CN" altLang="zh-CN"/>
          </a:p>
        </p:txBody>
      </p:sp>
    </p:spTree>
    <p:extLst>
      <p:ext uri="{BB962C8B-B14F-4D97-AF65-F5344CB8AC3E}">
        <p14:creationId xmlns:p14="http://schemas.microsoft.com/office/powerpoint/2010/main" val="42602599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4" name="直接连接符 73"/>
          <p:cNvCxnSpPr/>
          <p:nvPr/>
        </p:nvCxnSpPr>
        <p:spPr>
          <a:xfrm>
            <a:off x="701487" y="2401112"/>
            <a:ext cx="10314855"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78" name="矩形 77"/>
          <p:cNvSpPr/>
          <p:nvPr/>
        </p:nvSpPr>
        <p:spPr bwMode="auto">
          <a:xfrm>
            <a:off x="1097910" y="2625474"/>
            <a:ext cx="216000" cy="216024"/>
          </a:xfrm>
          <a:prstGeom prst="rect">
            <a:avLst/>
          </a:prstGeom>
          <a:solidFill>
            <a:srgbClr val="323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2000" dirty="0">
              <a:solidFill>
                <a:schemeClr val="bg1"/>
              </a:solidFill>
              <a:latin typeface="微软雅黑" pitchFamily="34" charset="-122"/>
              <a:ea typeface="微软雅黑" pitchFamily="34" charset="-122"/>
            </a:endParaRPr>
          </a:p>
        </p:txBody>
      </p:sp>
      <p:sp>
        <p:nvSpPr>
          <p:cNvPr id="81" name="文本框 12"/>
          <p:cNvSpPr txBox="1"/>
          <p:nvPr/>
        </p:nvSpPr>
        <p:spPr>
          <a:xfrm>
            <a:off x="1522603" y="2484164"/>
            <a:ext cx="9609853" cy="861774"/>
          </a:xfrm>
          <a:prstGeom prst="rect">
            <a:avLst/>
          </a:prstGeom>
        </p:spPr>
        <p:txBody>
          <a:bodyPr wrap="square">
            <a:spAutoFit/>
          </a:bodyPr>
          <a:lstStyle>
            <a:defPPr>
              <a:defRPr lang="zh-CN"/>
            </a:defPPr>
            <a:lvl1pPr>
              <a:lnSpc>
                <a:spcPct val="125000"/>
              </a:lnSpc>
              <a:defRPr sz="2000">
                <a:solidFill>
                  <a:schemeClr val="tx1">
                    <a:lumMod val="65000"/>
                    <a:lumOff val="35000"/>
                  </a:schemeClr>
                </a:solidFill>
                <a:latin typeface="微软雅黑" pitchFamily="34" charset="-122"/>
                <a:ea typeface="微软雅黑" pitchFamily="34" charset="-122"/>
              </a:defRPr>
            </a:lvl1pPr>
          </a:lstStyle>
          <a:p>
            <a:r>
              <a:rPr lang="en-US" altLang="zh-CN" dirty="0"/>
              <a:t>(1)</a:t>
            </a:r>
            <a:r>
              <a:rPr lang="zh-CN" altLang="en-US" dirty="0"/>
              <a:t>主动获取技术：通过向网络发出请求来获取信息，特点是接入方式简单，能够获取更广泛的信息内容，但会对网络造成额外的负担。（</a:t>
            </a:r>
            <a:r>
              <a:rPr lang="zh-CN" altLang="en-US" b="1" dirty="0">
                <a:solidFill>
                  <a:srgbClr val="FF0000"/>
                </a:solidFill>
              </a:rPr>
              <a:t>网络媒体信息获取</a:t>
            </a:r>
            <a:r>
              <a:rPr lang="zh-CN" altLang="en-US" dirty="0"/>
              <a:t>）</a:t>
            </a:r>
          </a:p>
        </p:txBody>
      </p:sp>
      <p:sp>
        <p:nvSpPr>
          <p:cNvPr id="146" name="矩形 145"/>
          <p:cNvSpPr/>
          <p:nvPr/>
        </p:nvSpPr>
        <p:spPr>
          <a:xfrm flipV="1">
            <a:off x="655309"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矩形 146"/>
          <p:cNvSpPr/>
          <p:nvPr/>
        </p:nvSpPr>
        <p:spPr>
          <a:xfrm flipV="1">
            <a:off x="2152044"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矩形 147"/>
          <p:cNvSpPr/>
          <p:nvPr/>
        </p:nvSpPr>
        <p:spPr>
          <a:xfrm flipV="1">
            <a:off x="364878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矩形 148"/>
          <p:cNvSpPr/>
          <p:nvPr/>
        </p:nvSpPr>
        <p:spPr>
          <a:xfrm flipV="1">
            <a:off x="514551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矩形 149"/>
          <p:cNvSpPr/>
          <p:nvPr/>
        </p:nvSpPr>
        <p:spPr>
          <a:xfrm flipV="1">
            <a:off x="664225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1" name="矩形 150"/>
          <p:cNvSpPr/>
          <p:nvPr/>
        </p:nvSpPr>
        <p:spPr>
          <a:xfrm flipV="1">
            <a:off x="8138985"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矩形 151"/>
          <p:cNvSpPr/>
          <p:nvPr/>
        </p:nvSpPr>
        <p:spPr>
          <a:xfrm flipV="1">
            <a:off x="9635721"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文本框 335"/>
          <p:cNvSpPr txBox="1"/>
          <p:nvPr/>
        </p:nvSpPr>
        <p:spPr>
          <a:xfrm>
            <a:off x="3519527" y="331131"/>
            <a:ext cx="4288353" cy="707886"/>
          </a:xfrm>
          <a:prstGeom prst="rect">
            <a:avLst/>
          </a:prstGeom>
          <a:noFill/>
        </p:spPr>
        <p:txBody>
          <a:bodyPr wrap="none" rtlCol="0">
            <a:spAutoFit/>
          </a:bodyPr>
          <a:lstStyle>
            <a:defPPr>
              <a:defRPr lang="zh-CN"/>
            </a:defPPr>
            <a:lvl1pPr>
              <a:defRPr sz="4000">
                <a:solidFill>
                  <a:srgbClr val="31B5D6"/>
                </a:solidFill>
                <a:latin typeface="华康俪金黑W8(P)" panose="020B0800000000000000" pitchFamily="34" charset="-122"/>
                <a:ea typeface="华康俪金黑W8(P)" panose="020B0800000000000000" pitchFamily="34" charset="-122"/>
              </a:defRPr>
            </a:lvl1pPr>
          </a:lstStyle>
          <a:p>
            <a:r>
              <a:rPr lang="zh-CN" altLang="en-US" dirty="0">
                <a:latin typeface="Arial Unicode MS" panose="020B0604020202020204" pitchFamily="34" charset="-122"/>
                <a:ea typeface="Arial Unicode MS" panose="020B0604020202020204" pitchFamily="34" charset="-122"/>
              </a:rPr>
              <a:t>信息获取技术分类</a:t>
            </a:r>
          </a:p>
        </p:txBody>
      </p:sp>
      <p:grpSp>
        <p:nvGrpSpPr>
          <p:cNvPr id="154" name="组合 153"/>
          <p:cNvGrpSpPr/>
          <p:nvPr/>
        </p:nvGrpSpPr>
        <p:grpSpPr>
          <a:xfrm>
            <a:off x="655309" y="1032131"/>
            <a:ext cx="10477147" cy="66943"/>
            <a:chOff x="655309" y="1032131"/>
            <a:chExt cx="10477147" cy="66943"/>
          </a:xfrm>
        </p:grpSpPr>
        <p:sp>
          <p:nvSpPr>
            <p:cNvPr id="155" name="矩形 154"/>
            <p:cNvSpPr/>
            <p:nvPr/>
          </p:nvSpPr>
          <p:spPr>
            <a:xfrm flipV="1">
              <a:off x="655309"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矩形 155"/>
            <p:cNvSpPr/>
            <p:nvPr/>
          </p:nvSpPr>
          <p:spPr>
            <a:xfrm flipV="1">
              <a:off x="2152044"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矩形 156"/>
            <p:cNvSpPr/>
            <p:nvPr/>
          </p:nvSpPr>
          <p:spPr>
            <a:xfrm flipV="1">
              <a:off x="364878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矩形 157"/>
            <p:cNvSpPr/>
            <p:nvPr/>
          </p:nvSpPr>
          <p:spPr>
            <a:xfrm flipV="1">
              <a:off x="5145515"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矩形 158"/>
            <p:cNvSpPr/>
            <p:nvPr/>
          </p:nvSpPr>
          <p:spPr>
            <a:xfrm flipV="1">
              <a:off x="664225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矩形 159"/>
            <p:cNvSpPr/>
            <p:nvPr/>
          </p:nvSpPr>
          <p:spPr>
            <a:xfrm flipV="1">
              <a:off x="813898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矩形 160"/>
            <p:cNvSpPr/>
            <p:nvPr/>
          </p:nvSpPr>
          <p:spPr>
            <a:xfrm flipV="1">
              <a:off x="9635721"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cxnSp>
        <p:nvCxnSpPr>
          <p:cNvPr id="166" name="直接连接符 165"/>
          <p:cNvCxnSpPr/>
          <p:nvPr/>
        </p:nvCxnSpPr>
        <p:spPr>
          <a:xfrm>
            <a:off x="648926" y="3515544"/>
            <a:ext cx="10236788"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9" name="Rectangle 7"/>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68" name="矩形 167"/>
          <p:cNvSpPr/>
          <p:nvPr/>
        </p:nvSpPr>
        <p:spPr bwMode="auto">
          <a:xfrm>
            <a:off x="1044899" y="3718579"/>
            <a:ext cx="216000" cy="216024"/>
          </a:xfrm>
          <a:prstGeom prst="rect">
            <a:avLst/>
          </a:prstGeom>
          <a:solidFill>
            <a:srgbClr val="323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2000" dirty="0">
              <a:solidFill>
                <a:schemeClr val="bg1"/>
              </a:solidFill>
              <a:latin typeface="微软雅黑" pitchFamily="34" charset="-122"/>
              <a:ea typeface="微软雅黑" pitchFamily="34" charset="-122"/>
            </a:endParaRPr>
          </a:p>
        </p:txBody>
      </p:sp>
      <p:sp>
        <p:nvSpPr>
          <p:cNvPr id="169" name="文本框 14"/>
          <p:cNvSpPr txBox="1"/>
          <p:nvPr/>
        </p:nvSpPr>
        <p:spPr>
          <a:xfrm>
            <a:off x="1495829" y="3631073"/>
            <a:ext cx="9520513" cy="1246495"/>
          </a:xfrm>
          <a:prstGeom prst="rect">
            <a:avLst/>
          </a:prstGeom>
        </p:spPr>
        <p:txBody>
          <a:bodyPr wrap="square">
            <a:spAutoFit/>
          </a:bodyPr>
          <a:lstStyle>
            <a:defPPr>
              <a:defRPr lang="zh-CN"/>
            </a:defPPr>
            <a:lvl1pPr>
              <a:lnSpc>
                <a:spcPct val="125000"/>
              </a:lnSpc>
              <a:defRPr sz="2000">
                <a:solidFill>
                  <a:schemeClr val="tx1">
                    <a:lumMod val="65000"/>
                    <a:lumOff val="35000"/>
                  </a:schemeClr>
                </a:solidFill>
                <a:latin typeface="微软雅黑" pitchFamily="34" charset="-122"/>
                <a:ea typeface="微软雅黑" pitchFamily="34" charset="-122"/>
              </a:defRPr>
            </a:lvl1pPr>
          </a:lstStyle>
          <a:p>
            <a:r>
              <a:rPr lang="en-US" altLang="zh-CN" dirty="0"/>
              <a:t>(2)</a:t>
            </a:r>
            <a:r>
              <a:rPr lang="zh-CN" altLang="en-US" dirty="0"/>
              <a:t>被动获取技术：在网络出入口上通过旁路侦听方式获取网络信息，特点是接入需要网络管理者的协作，获取的内容仅限于进出本地网络的数据流，但不会对网络造成额外流量。（</a:t>
            </a:r>
            <a:r>
              <a:rPr lang="zh-CN" altLang="en-US" b="1" dirty="0">
                <a:solidFill>
                  <a:srgbClr val="FF0000"/>
                </a:solidFill>
              </a:rPr>
              <a:t>网络通信信息获取</a:t>
            </a:r>
            <a:r>
              <a:rPr lang="zh-CN" altLang="en-US" dirty="0"/>
              <a:t>）</a:t>
            </a:r>
          </a:p>
        </p:txBody>
      </p:sp>
      <p:cxnSp>
        <p:nvCxnSpPr>
          <p:cNvPr id="170" name="直接连接符 169"/>
          <p:cNvCxnSpPr/>
          <p:nvPr/>
        </p:nvCxnSpPr>
        <p:spPr>
          <a:xfrm>
            <a:off x="648927" y="4877568"/>
            <a:ext cx="10236787"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3" name="灯片编号占位符 2"/>
          <p:cNvSpPr>
            <a:spLocks noGrp="1"/>
          </p:cNvSpPr>
          <p:nvPr>
            <p:ph type="sldNum" sz="quarter" idx="12"/>
          </p:nvPr>
        </p:nvSpPr>
        <p:spPr/>
        <p:txBody>
          <a:bodyPr/>
          <a:lstStyle/>
          <a:p>
            <a:pPr>
              <a:defRPr/>
            </a:pPr>
            <a:fld id="{B8A2BE66-3A1D-4F69-92F9-8180C3DFAFD8}" type="slidenum">
              <a:rPr lang="zh-CN" altLang="zh-CN" smtClean="0"/>
              <a:pPr>
                <a:defRPr/>
              </a:pPr>
              <a:t>10</a:t>
            </a:fld>
            <a:endParaRPr lang="zh-CN" altLang="zh-CN"/>
          </a:p>
        </p:txBody>
      </p:sp>
    </p:spTree>
    <p:extLst>
      <p:ext uri="{BB962C8B-B14F-4D97-AF65-F5344CB8AC3E}">
        <p14:creationId xmlns:p14="http://schemas.microsoft.com/office/powerpoint/2010/main" val="15352831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hei.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35360" y="203929"/>
            <a:ext cx="11597803" cy="63587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副标题 4"/>
          <p:cNvSpPr txBox="1">
            <a:spLocks/>
          </p:cNvSpPr>
          <p:nvPr/>
        </p:nvSpPr>
        <p:spPr bwMode="auto">
          <a:xfrm>
            <a:off x="10001251" y="6429375"/>
            <a:ext cx="1879600" cy="266700"/>
          </a:xfrm>
          <a:prstGeom prst="rect">
            <a:avLst/>
          </a:prstGeom>
          <a:noFill/>
          <a:ln w="9525">
            <a:noFill/>
            <a:miter lim="800000"/>
            <a:headEnd/>
            <a:tailEnd/>
          </a:ln>
        </p:spPr>
        <p:txBody>
          <a:bodyPr/>
          <a:lstStyle/>
          <a:p>
            <a:pPr algn="ctr">
              <a:spcBef>
                <a:spcPct val="20000"/>
              </a:spcBef>
              <a:buFont typeface="Arial" charset="0"/>
              <a:buNone/>
              <a:defRPr/>
            </a:pPr>
            <a:r>
              <a:rPr lang="en-US" altLang="zh-CN" sz="1100" dirty="0" err="1">
                <a:solidFill>
                  <a:schemeClr val="tx1">
                    <a:tint val="75000"/>
                  </a:schemeClr>
                </a:solidFill>
                <a:latin typeface="+mn-lt"/>
                <a:ea typeface="+mn-ea"/>
              </a:rPr>
              <a:t>Jasmine.More</a:t>
            </a:r>
            <a:endParaRPr lang="zh-CN" altLang="en-US" sz="1100" dirty="0">
              <a:solidFill>
                <a:schemeClr val="tx1">
                  <a:tint val="75000"/>
                </a:schemeClr>
              </a:solidFill>
              <a:latin typeface="+mn-lt"/>
              <a:ea typeface="+mn-ea"/>
            </a:endParaRPr>
          </a:p>
        </p:txBody>
      </p:sp>
      <p:sp>
        <p:nvSpPr>
          <p:cNvPr id="4" name="副标题 4"/>
          <p:cNvSpPr txBox="1">
            <a:spLocks/>
          </p:cNvSpPr>
          <p:nvPr/>
        </p:nvSpPr>
        <p:spPr bwMode="auto">
          <a:xfrm>
            <a:off x="2410155" y="1988840"/>
            <a:ext cx="7334251" cy="1143000"/>
          </a:xfrm>
          <a:prstGeom prst="rect">
            <a:avLst/>
          </a:prstGeom>
          <a:noFill/>
          <a:ln w="9525">
            <a:noFill/>
            <a:miter lim="800000"/>
            <a:headEnd/>
            <a:tailEnd/>
          </a:ln>
        </p:spPr>
        <p:txBody>
          <a:bodyPr/>
          <a:lstStyle/>
          <a:p>
            <a:r>
              <a:rPr lang="en-US" altLang="zh-CN" sz="6000" dirty="0">
                <a:solidFill>
                  <a:schemeClr val="accent3"/>
                </a:solidFill>
                <a:effectLst>
                  <a:outerShdw blurRad="38100" dist="38100" dir="2700000" algn="tl">
                    <a:srgbClr val="C0C0C0"/>
                  </a:outerShdw>
                </a:effectLst>
                <a:latin typeface="微软雅黑" pitchFamily="34" charset="-122"/>
                <a:ea typeface="微软雅黑" pitchFamily="34" charset="-122"/>
              </a:rPr>
              <a:t>2. </a:t>
            </a:r>
            <a:r>
              <a:rPr lang="zh-CN" altLang="en-US" sz="6000" dirty="0">
                <a:solidFill>
                  <a:schemeClr val="accent3"/>
                </a:solidFill>
                <a:effectLst>
                  <a:outerShdw blurRad="38100" dist="38100" dir="2700000" algn="tl">
                    <a:srgbClr val="C0C0C0"/>
                  </a:outerShdw>
                </a:effectLst>
                <a:latin typeface="微软雅黑" pitchFamily="34" charset="-122"/>
                <a:ea typeface="微软雅黑" pitchFamily="34" charset="-122"/>
              </a:rPr>
              <a:t>网络媒体信息获取</a:t>
            </a:r>
          </a:p>
        </p:txBody>
      </p:sp>
      <p:sp>
        <p:nvSpPr>
          <p:cNvPr id="2" name="灯片编号占位符 1"/>
          <p:cNvSpPr>
            <a:spLocks noGrp="1"/>
          </p:cNvSpPr>
          <p:nvPr>
            <p:ph type="sldNum" sz="quarter" idx="12"/>
          </p:nvPr>
        </p:nvSpPr>
        <p:spPr/>
        <p:txBody>
          <a:bodyPr/>
          <a:lstStyle/>
          <a:p>
            <a:pPr>
              <a:defRPr/>
            </a:pPr>
            <a:fld id="{9E388E38-31E5-4E32-920D-85CA0EE6CDEC}" type="slidenum">
              <a:rPr lang="zh-CN" altLang="zh-CN" smtClean="0"/>
              <a:pPr>
                <a:defRPr/>
              </a:pPr>
              <a:t>11</a:t>
            </a:fld>
            <a:endParaRPr lang="zh-CN" altLang="zh-CN"/>
          </a:p>
        </p:txBody>
      </p:sp>
    </p:spTree>
    <p:extLst>
      <p:ext uri="{BB962C8B-B14F-4D97-AF65-F5344CB8AC3E}">
        <p14:creationId xmlns:p14="http://schemas.microsoft.com/office/powerpoint/2010/main" val="95739751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12" presetClass="entr" presetSubtype="4"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slide(fromBottom)">
                                      <p:cBhvr>
                                        <p:cTn id="11" dur="500"/>
                                        <p:tgtEl>
                                          <p:spTgt spid="5"/>
                                        </p:tgtEl>
                                      </p:cBhvr>
                                    </p:animEffect>
                                  </p:childTnLst>
                                </p:cTn>
                              </p:par>
                              <p:par>
                                <p:cTn id="12" presetID="0" presetClass="path" presetSubtype="0" accel="50000" decel="50000" fill="hold" nodeType="withEffect">
                                  <p:stCondLst>
                                    <p:cond delay="0"/>
                                  </p:stCondLst>
                                  <p:childTnLst>
                                    <p:animMotion origin="layout" path="M -0.90955 5.64292E-6 L 3.05556E-6 5.64292E-6 " pathEditMode="relative" ptsTypes="AA">
                                      <p:cBhvr>
                                        <p:cTn id="13" dur="2000" fill="hold"/>
                                        <p:tgtEl>
                                          <p:spTgt spid="5"/>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3"/>
          <p:cNvSpPr txBox="1"/>
          <p:nvPr/>
        </p:nvSpPr>
        <p:spPr>
          <a:xfrm>
            <a:off x="935013" y="205875"/>
            <a:ext cx="2236510" cy="584775"/>
          </a:xfrm>
          <a:prstGeom prst="rect">
            <a:avLst/>
          </a:prstGeom>
          <a:noFill/>
        </p:spPr>
        <p:txBody>
          <a:bodyPr wrap="none" rtlCol="0">
            <a:spAutoFit/>
          </a:bodyPr>
          <a:lstStyle/>
          <a:p>
            <a:r>
              <a:rPr lang="zh-CN" altLang="en-US" sz="3200" dirty="0">
                <a:solidFill>
                  <a:srgbClr val="002060"/>
                </a:solidFill>
                <a:latin typeface="微软雅黑" panose="020B0503020204020204" pitchFamily="34" charset="-122"/>
                <a:ea typeface="微软雅黑" panose="020B0503020204020204" pitchFamily="34" charset="-122"/>
              </a:rPr>
              <a:t>运行流程图</a:t>
            </a:r>
          </a:p>
        </p:txBody>
      </p:sp>
      <p:cxnSp>
        <p:nvCxnSpPr>
          <p:cNvPr id="3" name="直接连接符 2"/>
          <p:cNvCxnSpPr/>
          <p:nvPr/>
        </p:nvCxnSpPr>
        <p:spPr>
          <a:xfrm flipV="1">
            <a:off x="580821" y="790650"/>
            <a:ext cx="10698961" cy="4534"/>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8" name="Oval 9"/>
          <p:cNvSpPr/>
          <p:nvPr/>
        </p:nvSpPr>
        <p:spPr>
          <a:xfrm>
            <a:off x="1122329" y="4670496"/>
            <a:ext cx="806379" cy="806379"/>
          </a:xfrm>
          <a:prstGeom prst="ellipse">
            <a:avLst/>
          </a:prstGeom>
          <a:gradFill flip="none" rotWithShape="1">
            <a:gsLst>
              <a:gs pos="0">
                <a:schemeClr val="bg1"/>
              </a:gs>
              <a:gs pos="36000">
                <a:schemeClr val="bg1"/>
              </a:gs>
              <a:gs pos="100000">
                <a:srgbClr val="C7C7C7"/>
              </a:gs>
            </a:gsLst>
            <a:lin ang="13500000" scaled="1"/>
            <a:tileRect/>
          </a:gradFill>
          <a:ln w="12700">
            <a:solidFill>
              <a:schemeClr val="bg1"/>
            </a:solidFill>
          </a:ln>
          <a:effectLst>
            <a:outerShdw blurRad="342900" dist="368300" dir="2700000" sx="90000" sy="90000" algn="tl" rotWithShape="0">
              <a:schemeClr val="tx1">
                <a:lumMod val="95000"/>
                <a:lumOff val="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sz="2400">
              <a:solidFill>
                <a:srgbClr val="2F416F"/>
              </a:solidFill>
            </a:endParaRPr>
          </a:p>
        </p:txBody>
      </p:sp>
      <p:sp>
        <p:nvSpPr>
          <p:cNvPr id="11" name="Oval 20"/>
          <p:cNvSpPr/>
          <p:nvPr/>
        </p:nvSpPr>
        <p:spPr>
          <a:xfrm>
            <a:off x="10487626" y="4670496"/>
            <a:ext cx="806379" cy="806379"/>
          </a:xfrm>
          <a:prstGeom prst="ellipse">
            <a:avLst/>
          </a:prstGeom>
          <a:gradFill flip="none" rotWithShape="1">
            <a:gsLst>
              <a:gs pos="0">
                <a:schemeClr val="bg1"/>
              </a:gs>
              <a:gs pos="36000">
                <a:schemeClr val="bg1"/>
              </a:gs>
              <a:gs pos="100000">
                <a:srgbClr val="C7C7C7"/>
              </a:gs>
            </a:gsLst>
            <a:lin ang="13500000" scaled="1"/>
            <a:tileRect/>
          </a:gradFill>
          <a:ln w="12700">
            <a:solidFill>
              <a:schemeClr val="bg1"/>
            </a:solidFill>
          </a:ln>
          <a:effectLst>
            <a:outerShdw blurRad="342900" dist="368300" dir="2700000" sx="90000" sy="90000" algn="tl" rotWithShape="0">
              <a:schemeClr val="tx1">
                <a:lumMod val="95000"/>
                <a:lumOff val="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sz="2400">
              <a:solidFill>
                <a:srgbClr val="2F416F"/>
              </a:solidFill>
            </a:endParaRPr>
          </a:p>
        </p:txBody>
      </p:sp>
      <p:pic>
        <p:nvPicPr>
          <p:cNvPr id="6" name="图片 5" descr="1"/>
          <p:cNvPicPr>
            <a:picLocks noChangeAspect="1"/>
          </p:cNvPicPr>
          <p:nvPr/>
        </p:nvPicPr>
        <p:blipFill>
          <a:blip r:embed="rId2"/>
          <a:stretch>
            <a:fillRect/>
          </a:stretch>
        </p:blipFill>
        <p:spPr>
          <a:xfrm>
            <a:off x="851535" y="1136650"/>
            <a:ext cx="10058400" cy="5313045"/>
          </a:xfrm>
          <a:prstGeom prst="rect">
            <a:avLst/>
          </a:prstGeom>
        </p:spPr>
      </p:pic>
    </p:spTree>
    <p:extLst>
      <p:ext uri="{BB962C8B-B14F-4D97-AF65-F5344CB8AC3E}">
        <p14:creationId xmlns:p14="http://schemas.microsoft.com/office/powerpoint/2010/main" val="1346016735"/>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0-#ppt_h/2"/>
                                          </p:val>
                                        </p:tav>
                                        <p:tav tm="100000">
                                          <p:val>
                                            <p:strVal val="#ppt_y"/>
                                          </p:val>
                                        </p:tav>
                                      </p:tavLst>
                                    </p:anim>
                                  </p:childTnLst>
                                </p:cTn>
                              </p:par>
                              <p:par>
                                <p:cTn id="9" presetID="22" presetClass="entr" presetSubtype="8" fill="hold" nodeType="withEffect">
                                  <p:stCondLst>
                                    <p:cond delay="100"/>
                                  </p:stCondLst>
                                  <p:childTnLst>
                                    <p:set>
                                      <p:cBhvr>
                                        <p:cTn id="10" dur="1" fill="hold">
                                          <p:stCondLst>
                                            <p:cond delay="0"/>
                                          </p:stCondLst>
                                        </p:cTn>
                                        <p:tgtEl>
                                          <p:spTgt spid="3"/>
                                        </p:tgtEl>
                                        <p:attrNameLst>
                                          <p:attrName>style.visibility</p:attrName>
                                        </p:attrNameLst>
                                      </p:cBhvr>
                                      <p:to>
                                        <p:strVal val="visible"/>
                                      </p:to>
                                    </p:set>
                                    <p:animEffect transition="in" filter="wipe(left)">
                                      <p:cBhvr>
                                        <p:cTn id="11" dur="1000"/>
                                        <p:tgtEl>
                                          <p:spTgt spid="3"/>
                                        </p:tgtEl>
                                      </p:cBhvr>
                                    </p:animEffect>
                                  </p:childTnLst>
                                </p:cTn>
                              </p:par>
                              <p:par>
                                <p:cTn id="12" presetID="2" presetClass="entr" presetSubtype="8" decel="100000" fill="hold" grpId="0" nodeType="with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additive="base">
                                        <p:cTn id="14" dur="1000" fill="hold"/>
                                        <p:tgtEl>
                                          <p:spTgt spid="8"/>
                                        </p:tgtEl>
                                        <p:attrNameLst>
                                          <p:attrName>ppt_x</p:attrName>
                                        </p:attrNameLst>
                                      </p:cBhvr>
                                      <p:tavLst>
                                        <p:tav tm="0">
                                          <p:val>
                                            <p:strVal val="0-#ppt_w/2"/>
                                          </p:val>
                                        </p:tav>
                                        <p:tav tm="100000">
                                          <p:val>
                                            <p:strVal val="#ppt_x"/>
                                          </p:val>
                                        </p:tav>
                                      </p:tavLst>
                                    </p:anim>
                                    <p:anim calcmode="lin" valueType="num">
                                      <p:cBhvr additive="base">
                                        <p:cTn id="15" dur="1000" fill="hold"/>
                                        <p:tgtEl>
                                          <p:spTgt spid="8"/>
                                        </p:tgtEl>
                                        <p:attrNameLst>
                                          <p:attrName>ppt_y</p:attrName>
                                        </p:attrNameLst>
                                      </p:cBhvr>
                                      <p:tavLst>
                                        <p:tav tm="0">
                                          <p:val>
                                            <p:strVal val="#ppt_y"/>
                                          </p:val>
                                        </p:tav>
                                        <p:tav tm="100000">
                                          <p:val>
                                            <p:strVal val="#ppt_y"/>
                                          </p:val>
                                        </p:tav>
                                      </p:tavLst>
                                    </p:anim>
                                  </p:childTnLst>
                                </p:cTn>
                              </p:par>
                              <p:par>
                                <p:cTn id="16" presetID="2" presetClass="entr" presetSubtype="2" decel="10000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 calcmode="lin" valueType="num">
                                      <p:cBhvr additive="base">
                                        <p:cTn id="18" dur="1000" fill="hold"/>
                                        <p:tgtEl>
                                          <p:spTgt spid="11"/>
                                        </p:tgtEl>
                                        <p:attrNameLst>
                                          <p:attrName>ppt_x</p:attrName>
                                        </p:attrNameLst>
                                      </p:cBhvr>
                                      <p:tavLst>
                                        <p:tav tm="0">
                                          <p:val>
                                            <p:strVal val="1+#ppt_w/2"/>
                                          </p:val>
                                        </p:tav>
                                        <p:tav tm="100000">
                                          <p:val>
                                            <p:strVal val="#ppt_x"/>
                                          </p:val>
                                        </p:tav>
                                      </p:tavLst>
                                    </p:anim>
                                    <p:anim calcmode="lin" valueType="num">
                                      <p:cBhvr additive="base">
                                        <p:cTn id="19" dur="10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bldLvl="0" animBg="1"/>
      <p:bldP spid="11" grpId="0" bldLvl="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文本框 70"/>
          <p:cNvSpPr txBox="1"/>
          <p:nvPr/>
        </p:nvSpPr>
        <p:spPr>
          <a:xfrm>
            <a:off x="682316" y="1247458"/>
            <a:ext cx="3877985" cy="1077218"/>
          </a:xfrm>
          <a:prstGeom prst="rect">
            <a:avLst/>
          </a:prstGeom>
          <a:noFill/>
        </p:spPr>
        <p:txBody>
          <a:bodyPr wrap="none" rtlCol="0">
            <a:spAutoFit/>
          </a:bodyPr>
          <a:lstStyle>
            <a:defPPr>
              <a:defRPr lang="zh-CN"/>
            </a:defPPr>
            <a:lvl1pPr>
              <a:defRPr sz="3200">
                <a:solidFill>
                  <a:srgbClr val="F784A5"/>
                </a:solidFill>
                <a:latin typeface="华康俪金黑W8(P)" panose="020B0800000000000000" pitchFamily="34" charset="-122"/>
                <a:ea typeface="华康俪金黑W8(P)" panose="020B0800000000000000" pitchFamily="34" charset="-122"/>
              </a:defRPr>
            </a:lvl1pPr>
          </a:lstStyle>
          <a:p>
            <a:r>
              <a:rPr lang="zh-CN" altLang="en-US" dirty="0">
                <a:latin typeface="Arial Unicode MS" panose="020B0604020202020204" pitchFamily="34" charset="-122"/>
                <a:ea typeface="Arial Unicode MS" panose="020B0604020202020204" pitchFamily="34" charset="-122"/>
              </a:rPr>
              <a:t>理想的网络媒体信息</a:t>
            </a:r>
            <a:endParaRPr lang="en-US" altLang="zh-CN" dirty="0">
              <a:latin typeface="Arial Unicode MS" panose="020B0604020202020204" pitchFamily="34" charset="-122"/>
              <a:ea typeface="Arial Unicode MS" panose="020B0604020202020204" pitchFamily="34" charset="-122"/>
            </a:endParaRPr>
          </a:p>
          <a:p>
            <a:r>
              <a:rPr lang="zh-CN" altLang="en-US" dirty="0">
                <a:latin typeface="Arial Unicode MS" panose="020B0604020202020204" pitchFamily="34" charset="-122"/>
                <a:ea typeface="Arial Unicode MS" panose="020B0604020202020204" pitchFamily="34" charset="-122"/>
              </a:rPr>
              <a:t>获取流程</a:t>
            </a:r>
          </a:p>
        </p:txBody>
      </p:sp>
      <p:cxnSp>
        <p:nvCxnSpPr>
          <p:cNvPr id="74" name="直接连接符 73"/>
          <p:cNvCxnSpPr/>
          <p:nvPr/>
        </p:nvCxnSpPr>
        <p:spPr>
          <a:xfrm>
            <a:off x="701487" y="2401112"/>
            <a:ext cx="4098513"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a:off x="701487" y="3048560"/>
            <a:ext cx="4098513"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78" name="矩形 77"/>
          <p:cNvSpPr/>
          <p:nvPr/>
        </p:nvSpPr>
        <p:spPr bwMode="auto">
          <a:xfrm>
            <a:off x="1097910" y="2625474"/>
            <a:ext cx="216000" cy="216024"/>
          </a:xfrm>
          <a:prstGeom prst="rect">
            <a:avLst/>
          </a:prstGeom>
          <a:solidFill>
            <a:srgbClr val="323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2000" dirty="0">
              <a:solidFill>
                <a:schemeClr val="bg1"/>
              </a:solidFill>
              <a:latin typeface="微软雅黑" pitchFamily="34" charset="-122"/>
              <a:ea typeface="微软雅黑" pitchFamily="34" charset="-122"/>
            </a:endParaRPr>
          </a:p>
        </p:txBody>
      </p:sp>
      <p:sp>
        <p:nvSpPr>
          <p:cNvPr id="79" name="矩形 78"/>
          <p:cNvSpPr/>
          <p:nvPr/>
        </p:nvSpPr>
        <p:spPr bwMode="auto">
          <a:xfrm>
            <a:off x="1079438" y="3313310"/>
            <a:ext cx="216000" cy="216024"/>
          </a:xfrm>
          <a:prstGeom prst="rect">
            <a:avLst/>
          </a:prstGeom>
          <a:solidFill>
            <a:srgbClr val="323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2000" dirty="0">
              <a:solidFill>
                <a:schemeClr val="bg1"/>
              </a:solidFill>
              <a:latin typeface="微软雅黑" pitchFamily="34" charset="-122"/>
              <a:ea typeface="微软雅黑" pitchFamily="34" charset="-122"/>
            </a:endParaRPr>
          </a:p>
        </p:txBody>
      </p:sp>
      <p:sp>
        <p:nvSpPr>
          <p:cNvPr id="81" name="文本框 12"/>
          <p:cNvSpPr txBox="1"/>
          <p:nvPr/>
        </p:nvSpPr>
        <p:spPr>
          <a:xfrm>
            <a:off x="1522603" y="2484164"/>
            <a:ext cx="3277397" cy="477054"/>
          </a:xfrm>
          <a:prstGeom prst="rect">
            <a:avLst/>
          </a:prstGeom>
        </p:spPr>
        <p:txBody>
          <a:bodyPr wrap="square">
            <a:spAutoFit/>
          </a:bodyPr>
          <a:lstStyle>
            <a:defPPr>
              <a:defRPr lang="zh-CN"/>
            </a:defPPr>
            <a:lvl1pPr>
              <a:lnSpc>
                <a:spcPct val="125000"/>
              </a:lnSpc>
              <a:defRPr sz="2000">
                <a:solidFill>
                  <a:schemeClr val="tx1">
                    <a:lumMod val="65000"/>
                    <a:lumOff val="35000"/>
                  </a:schemeClr>
                </a:solidFill>
                <a:latin typeface="微软雅黑" pitchFamily="34" charset="-122"/>
                <a:ea typeface="微软雅黑" pitchFamily="34" charset="-122"/>
              </a:defRPr>
            </a:lvl1pPr>
          </a:lstStyle>
          <a:p>
            <a:r>
              <a:rPr lang="zh-CN" altLang="en-US" dirty="0"/>
              <a:t>初始</a:t>
            </a:r>
            <a:r>
              <a:rPr lang="en-US" altLang="zh-CN" dirty="0"/>
              <a:t>URL</a:t>
            </a:r>
            <a:r>
              <a:rPr lang="zh-CN" altLang="en-US" dirty="0"/>
              <a:t>集合</a:t>
            </a:r>
          </a:p>
        </p:txBody>
      </p:sp>
      <p:sp>
        <p:nvSpPr>
          <p:cNvPr id="83" name="文本框 14"/>
          <p:cNvSpPr txBox="1"/>
          <p:nvPr/>
        </p:nvSpPr>
        <p:spPr>
          <a:xfrm>
            <a:off x="1530369" y="3196620"/>
            <a:ext cx="3348086" cy="477054"/>
          </a:xfrm>
          <a:prstGeom prst="rect">
            <a:avLst/>
          </a:prstGeom>
        </p:spPr>
        <p:txBody>
          <a:bodyPr wrap="square">
            <a:spAutoFit/>
          </a:bodyPr>
          <a:lstStyle>
            <a:defPPr>
              <a:defRPr lang="zh-CN"/>
            </a:defPPr>
            <a:lvl1pPr>
              <a:lnSpc>
                <a:spcPct val="125000"/>
              </a:lnSpc>
              <a:defRPr sz="2000">
                <a:solidFill>
                  <a:schemeClr val="tx1">
                    <a:lumMod val="65000"/>
                    <a:lumOff val="35000"/>
                  </a:schemeClr>
                </a:solidFill>
                <a:latin typeface="微软雅黑" pitchFamily="34" charset="-122"/>
                <a:ea typeface="微软雅黑" pitchFamily="34" charset="-122"/>
              </a:defRPr>
            </a:lvl1pPr>
          </a:lstStyle>
          <a:p>
            <a:r>
              <a:rPr lang="zh-CN" altLang="en-US" dirty="0"/>
              <a:t>信息获取</a:t>
            </a:r>
          </a:p>
        </p:txBody>
      </p:sp>
      <p:sp>
        <p:nvSpPr>
          <p:cNvPr id="146" name="矩形 145"/>
          <p:cNvSpPr/>
          <p:nvPr/>
        </p:nvSpPr>
        <p:spPr>
          <a:xfrm flipV="1">
            <a:off x="655309"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矩形 146"/>
          <p:cNvSpPr/>
          <p:nvPr/>
        </p:nvSpPr>
        <p:spPr>
          <a:xfrm flipV="1">
            <a:off x="2152044"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矩形 147"/>
          <p:cNvSpPr/>
          <p:nvPr/>
        </p:nvSpPr>
        <p:spPr>
          <a:xfrm flipV="1">
            <a:off x="364878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矩形 148"/>
          <p:cNvSpPr/>
          <p:nvPr/>
        </p:nvSpPr>
        <p:spPr>
          <a:xfrm flipV="1">
            <a:off x="514551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矩形 149"/>
          <p:cNvSpPr/>
          <p:nvPr/>
        </p:nvSpPr>
        <p:spPr>
          <a:xfrm flipV="1">
            <a:off x="664225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1" name="矩形 150"/>
          <p:cNvSpPr/>
          <p:nvPr/>
        </p:nvSpPr>
        <p:spPr>
          <a:xfrm flipV="1">
            <a:off x="8138985"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矩形 151"/>
          <p:cNvSpPr/>
          <p:nvPr/>
        </p:nvSpPr>
        <p:spPr>
          <a:xfrm flipV="1">
            <a:off x="9635721"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文本框 335"/>
          <p:cNvSpPr txBox="1"/>
          <p:nvPr/>
        </p:nvSpPr>
        <p:spPr>
          <a:xfrm>
            <a:off x="3519527" y="331131"/>
            <a:ext cx="6340197" cy="707886"/>
          </a:xfrm>
          <a:prstGeom prst="rect">
            <a:avLst/>
          </a:prstGeom>
          <a:noFill/>
        </p:spPr>
        <p:txBody>
          <a:bodyPr wrap="none" rtlCol="0">
            <a:spAutoFit/>
          </a:bodyPr>
          <a:lstStyle>
            <a:defPPr>
              <a:defRPr lang="zh-CN"/>
            </a:defPPr>
            <a:lvl1pPr>
              <a:defRPr sz="4000">
                <a:solidFill>
                  <a:srgbClr val="31B5D6"/>
                </a:solidFill>
                <a:latin typeface="华康俪金黑W8(P)" panose="020B0800000000000000" pitchFamily="34" charset="-122"/>
                <a:ea typeface="华康俪金黑W8(P)" panose="020B0800000000000000" pitchFamily="34" charset="-122"/>
              </a:defRPr>
            </a:lvl1pPr>
          </a:lstStyle>
          <a:p>
            <a:r>
              <a:rPr lang="zh-CN" altLang="en-US" dirty="0">
                <a:latin typeface="Arial Unicode MS" panose="020B0604020202020204" pitchFamily="34" charset="-122"/>
                <a:ea typeface="Arial Unicode MS" panose="020B0604020202020204" pitchFamily="34" charset="-122"/>
              </a:rPr>
              <a:t>网络媒体信息获取一般流程</a:t>
            </a:r>
          </a:p>
        </p:txBody>
      </p:sp>
      <p:grpSp>
        <p:nvGrpSpPr>
          <p:cNvPr id="154" name="组合 153"/>
          <p:cNvGrpSpPr/>
          <p:nvPr/>
        </p:nvGrpSpPr>
        <p:grpSpPr>
          <a:xfrm>
            <a:off x="655309" y="1032131"/>
            <a:ext cx="10477147" cy="66943"/>
            <a:chOff x="655309" y="1032131"/>
            <a:chExt cx="10477147" cy="66943"/>
          </a:xfrm>
        </p:grpSpPr>
        <p:sp>
          <p:nvSpPr>
            <p:cNvPr id="155" name="矩形 154"/>
            <p:cNvSpPr/>
            <p:nvPr/>
          </p:nvSpPr>
          <p:spPr>
            <a:xfrm flipV="1">
              <a:off x="655309"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矩形 155"/>
            <p:cNvSpPr/>
            <p:nvPr/>
          </p:nvSpPr>
          <p:spPr>
            <a:xfrm flipV="1">
              <a:off x="2152044"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矩形 156"/>
            <p:cNvSpPr/>
            <p:nvPr/>
          </p:nvSpPr>
          <p:spPr>
            <a:xfrm flipV="1">
              <a:off x="364878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矩形 157"/>
            <p:cNvSpPr/>
            <p:nvPr/>
          </p:nvSpPr>
          <p:spPr>
            <a:xfrm flipV="1">
              <a:off x="5145515"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矩形 158"/>
            <p:cNvSpPr/>
            <p:nvPr/>
          </p:nvSpPr>
          <p:spPr>
            <a:xfrm flipV="1">
              <a:off x="664225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矩形 159"/>
            <p:cNvSpPr/>
            <p:nvPr/>
          </p:nvSpPr>
          <p:spPr>
            <a:xfrm flipV="1">
              <a:off x="813898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矩形 160"/>
            <p:cNvSpPr/>
            <p:nvPr/>
          </p:nvSpPr>
          <p:spPr>
            <a:xfrm flipV="1">
              <a:off x="9635721"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cxnSp>
        <p:nvCxnSpPr>
          <p:cNvPr id="162" name="直接连接符 161"/>
          <p:cNvCxnSpPr/>
          <p:nvPr/>
        </p:nvCxnSpPr>
        <p:spPr>
          <a:xfrm>
            <a:off x="683466" y="3708181"/>
            <a:ext cx="4098513"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64" name="矩形 163"/>
          <p:cNvSpPr/>
          <p:nvPr/>
        </p:nvSpPr>
        <p:spPr bwMode="auto">
          <a:xfrm>
            <a:off x="1087573" y="3985839"/>
            <a:ext cx="216000" cy="216024"/>
          </a:xfrm>
          <a:prstGeom prst="rect">
            <a:avLst/>
          </a:prstGeom>
          <a:solidFill>
            <a:srgbClr val="323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2000" dirty="0">
              <a:solidFill>
                <a:schemeClr val="bg1"/>
              </a:solidFill>
              <a:latin typeface="微软雅黑" pitchFamily="34" charset="-122"/>
              <a:ea typeface="微软雅黑" pitchFamily="34" charset="-122"/>
            </a:endParaRPr>
          </a:p>
        </p:txBody>
      </p:sp>
      <p:sp>
        <p:nvSpPr>
          <p:cNvPr id="165" name="文本框 14"/>
          <p:cNvSpPr txBox="1"/>
          <p:nvPr/>
        </p:nvSpPr>
        <p:spPr>
          <a:xfrm>
            <a:off x="1538504" y="3898333"/>
            <a:ext cx="3348086" cy="477054"/>
          </a:xfrm>
          <a:prstGeom prst="rect">
            <a:avLst/>
          </a:prstGeom>
        </p:spPr>
        <p:txBody>
          <a:bodyPr wrap="square">
            <a:spAutoFit/>
          </a:bodyPr>
          <a:lstStyle>
            <a:defPPr>
              <a:defRPr lang="zh-CN"/>
            </a:defPPr>
            <a:lvl1pPr>
              <a:lnSpc>
                <a:spcPct val="125000"/>
              </a:lnSpc>
              <a:defRPr sz="2000">
                <a:solidFill>
                  <a:schemeClr val="tx1">
                    <a:lumMod val="65000"/>
                    <a:lumOff val="35000"/>
                  </a:schemeClr>
                </a:solidFill>
                <a:latin typeface="微软雅黑" pitchFamily="34" charset="-122"/>
                <a:ea typeface="微软雅黑" pitchFamily="34" charset="-122"/>
              </a:defRPr>
            </a:lvl1pPr>
          </a:lstStyle>
          <a:p>
            <a:r>
              <a:rPr lang="zh-CN" altLang="en-US" dirty="0"/>
              <a:t>信息解析</a:t>
            </a:r>
          </a:p>
        </p:txBody>
      </p:sp>
      <p:cxnSp>
        <p:nvCxnSpPr>
          <p:cNvPr id="166" name="直接连接符 165"/>
          <p:cNvCxnSpPr/>
          <p:nvPr/>
        </p:nvCxnSpPr>
        <p:spPr>
          <a:xfrm>
            <a:off x="691601" y="4439078"/>
            <a:ext cx="4098513"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9" name="Rectangle 7"/>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68" name="矩形 167"/>
          <p:cNvSpPr/>
          <p:nvPr/>
        </p:nvSpPr>
        <p:spPr bwMode="auto">
          <a:xfrm>
            <a:off x="1044899" y="4676503"/>
            <a:ext cx="216000" cy="216024"/>
          </a:xfrm>
          <a:prstGeom prst="rect">
            <a:avLst/>
          </a:prstGeom>
          <a:solidFill>
            <a:srgbClr val="323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2000" dirty="0">
              <a:solidFill>
                <a:schemeClr val="bg1"/>
              </a:solidFill>
              <a:latin typeface="微软雅黑" pitchFamily="34" charset="-122"/>
              <a:ea typeface="微软雅黑" pitchFamily="34" charset="-122"/>
            </a:endParaRPr>
          </a:p>
        </p:txBody>
      </p:sp>
      <p:sp>
        <p:nvSpPr>
          <p:cNvPr id="169" name="文本框 14"/>
          <p:cNvSpPr txBox="1"/>
          <p:nvPr/>
        </p:nvSpPr>
        <p:spPr>
          <a:xfrm>
            <a:off x="1495830" y="4588997"/>
            <a:ext cx="3348086" cy="477054"/>
          </a:xfrm>
          <a:prstGeom prst="rect">
            <a:avLst/>
          </a:prstGeom>
        </p:spPr>
        <p:txBody>
          <a:bodyPr wrap="square">
            <a:spAutoFit/>
          </a:bodyPr>
          <a:lstStyle>
            <a:defPPr>
              <a:defRPr lang="zh-CN"/>
            </a:defPPr>
            <a:lvl1pPr>
              <a:lnSpc>
                <a:spcPct val="125000"/>
              </a:lnSpc>
              <a:defRPr sz="2000">
                <a:solidFill>
                  <a:schemeClr val="tx1">
                    <a:lumMod val="65000"/>
                    <a:lumOff val="35000"/>
                  </a:schemeClr>
                </a:solidFill>
                <a:latin typeface="微软雅黑" pitchFamily="34" charset="-122"/>
                <a:ea typeface="微软雅黑" pitchFamily="34" charset="-122"/>
              </a:defRPr>
            </a:lvl1pPr>
          </a:lstStyle>
          <a:p>
            <a:r>
              <a:rPr lang="zh-CN" altLang="en-US" dirty="0"/>
              <a:t>信息判重</a:t>
            </a:r>
          </a:p>
        </p:txBody>
      </p:sp>
      <p:cxnSp>
        <p:nvCxnSpPr>
          <p:cNvPr id="170" name="直接连接符 169"/>
          <p:cNvCxnSpPr/>
          <p:nvPr/>
        </p:nvCxnSpPr>
        <p:spPr>
          <a:xfrm>
            <a:off x="648927" y="5129742"/>
            <a:ext cx="4098513"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171" name="图片 170"/>
          <p:cNvPicPr/>
          <p:nvPr/>
        </p:nvPicPr>
        <p:blipFill>
          <a:blip r:embed="rId3">
            <a:extLst>
              <a:ext uri="{28A0092B-C50C-407E-A947-70E740481C1C}">
                <a14:useLocalDpi xmlns:a14="http://schemas.microsoft.com/office/drawing/2010/main" val="0"/>
              </a:ext>
            </a:extLst>
          </a:blip>
          <a:stretch>
            <a:fillRect/>
          </a:stretch>
        </p:blipFill>
        <p:spPr>
          <a:xfrm>
            <a:off x="4136571" y="1786066"/>
            <a:ext cx="7353362" cy="3598734"/>
          </a:xfrm>
          <a:prstGeom prst="rect">
            <a:avLst/>
          </a:prstGeom>
        </p:spPr>
      </p:pic>
      <p:sp>
        <p:nvSpPr>
          <p:cNvPr id="5" name="矩形 4"/>
          <p:cNvSpPr/>
          <p:nvPr/>
        </p:nvSpPr>
        <p:spPr>
          <a:xfrm>
            <a:off x="7067621" y="5487613"/>
            <a:ext cx="3185487" cy="369332"/>
          </a:xfrm>
          <a:prstGeom prst="rect">
            <a:avLst/>
          </a:prstGeom>
        </p:spPr>
        <p:txBody>
          <a:bodyPr wrap="none">
            <a:spAutoFit/>
          </a:bodyPr>
          <a:lstStyle/>
          <a:p>
            <a:r>
              <a:rPr lang="zh-CN" altLang="zh-CN" dirty="0">
                <a:latin typeface="微软雅黑" pitchFamily="34" charset="-122"/>
                <a:ea typeface="微软雅黑" pitchFamily="34" charset="-122"/>
              </a:rPr>
              <a:t>网络媒体信息获取的一般流程</a:t>
            </a:r>
          </a:p>
        </p:txBody>
      </p:sp>
      <p:sp>
        <p:nvSpPr>
          <p:cNvPr id="3" name="灯片编号占位符 2"/>
          <p:cNvSpPr>
            <a:spLocks noGrp="1"/>
          </p:cNvSpPr>
          <p:nvPr>
            <p:ph type="sldNum" sz="quarter" idx="12"/>
          </p:nvPr>
        </p:nvSpPr>
        <p:spPr/>
        <p:txBody>
          <a:bodyPr/>
          <a:lstStyle/>
          <a:p>
            <a:pPr>
              <a:defRPr/>
            </a:pPr>
            <a:fld id="{B8A2BE66-3A1D-4F69-92F9-8180C3DFAFD8}" type="slidenum">
              <a:rPr lang="zh-CN" altLang="zh-CN" smtClean="0"/>
              <a:pPr>
                <a:defRPr/>
              </a:pPr>
              <a:t>13</a:t>
            </a:fld>
            <a:endParaRPr lang="zh-CN" altLang="zh-CN"/>
          </a:p>
        </p:txBody>
      </p:sp>
    </p:spTree>
    <p:extLst>
      <p:ext uri="{BB962C8B-B14F-4D97-AF65-F5344CB8AC3E}">
        <p14:creationId xmlns:p14="http://schemas.microsoft.com/office/powerpoint/2010/main" val="23257120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文本框 70"/>
          <p:cNvSpPr txBox="1"/>
          <p:nvPr/>
        </p:nvSpPr>
        <p:spPr>
          <a:xfrm>
            <a:off x="880758" y="1564852"/>
            <a:ext cx="3102131" cy="584775"/>
          </a:xfrm>
          <a:prstGeom prst="rect">
            <a:avLst/>
          </a:prstGeom>
          <a:noFill/>
        </p:spPr>
        <p:txBody>
          <a:bodyPr wrap="none" rtlCol="0">
            <a:spAutoFit/>
          </a:bodyPr>
          <a:lstStyle>
            <a:defPPr>
              <a:defRPr lang="zh-CN"/>
            </a:defPPr>
            <a:lvl1pPr>
              <a:defRPr sz="3200">
                <a:solidFill>
                  <a:srgbClr val="F784A5"/>
                </a:solidFill>
                <a:latin typeface="华康俪金黑W8(P)" panose="020B0800000000000000" pitchFamily="34" charset="-122"/>
                <a:ea typeface="华康俪金黑W8(P)" panose="020B0800000000000000" pitchFamily="34" charset="-122"/>
              </a:defRPr>
            </a:lvl1pPr>
          </a:lstStyle>
          <a:p>
            <a:r>
              <a:rPr lang="en-US" altLang="zh-CN" dirty="0">
                <a:latin typeface="Arial Unicode MS" panose="020B0604020202020204" pitchFamily="34" charset="-122"/>
                <a:ea typeface="Arial Unicode MS" panose="020B0604020202020204" pitchFamily="34" charset="-122"/>
              </a:rPr>
              <a:t>1. </a:t>
            </a:r>
            <a:r>
              <a:rPr lang="zh-CN" altLang="en-US" dirty="0">
                <a:latin typeface="Arial Unicode MS" panose="020B0604020202020204" pitchFamily="34" charset="-122"/>
                <a:ea typeface="Arial Unicode MS" panose="020B0604020202020204" pitchFamily="34" charset="-122"/>
              </a:rPr>
              <a:t>初始</a:t>
            </a:r>
            <a:r>
              <a:rPr lang="en-US" altLang="zh-CN" dirty="0">
                <a:latin typeface="Arial Unicode MS" panose="020B0604020202020204" pitchFamily="34" charset="-122"/>
                <a:ea typeface="Arial Unicode MS" panose="020B0604020202020204" pitchFamily="34" charset="-122"/>
              </a:rPr>
              <a:t>URL</a:t>
            </a:r>
            <a:r>
              <a:rPr lang="zh-CN" altLang="en-US" dirty="0">
                <a:latin typeface="Arial Unicode MS" panose="020B0604020202020204" pitchFamily="34" charset="-122"/>
                <a:ea typeface="Arial Unicode MS" panose="020B0604020202020204" pitchFamily="34" charset="-122"/>
              </a:rPr>
              <a:t>集合</a:t>
            </a:r>
          </a:p>
        </p:txBody>
      </p:sp>
      <p:cxnSp>
        <p:nvCxnSpPr>
          <p:cNvPr id="74" name="直接连接符 73"/>
          <p:cNvCxnSpPr/>
          <p:nvPr/>
        </p:nvCxnSpPr>
        <p:spPr>
          <a:xfrm>
            <a:off x="701487" y="2401112"/>
            <a:ext cx="4098513"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a:off x="701487" y="3048560"/>
            <a:ext cx="4098513"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78" name="矩形 77"/>
          <p:cNvSpPr/>
          <p:nvPr/>
        </p:nvSpPr>
        <p:spPr bwMode="auto">
          <a:xfrm>
            <a:off x="1097910" y="2625474"/>
            <a:ext cx="216000" cy="216024"/>
          </a:xfrm>
          <a:prstGeom prst="rect">
            <a:avLst/>
          </a:prstGeom>
          <a:solidFill>
            <a:srgbClr val="323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2000" dirty="0">
              <a:solidFill>
                <a:schemeClr val="bg1"/>
              </a:solidFill>
              <a:latin typeface="微软雅黑" pitchFamily="34" charset="-122"/>
              <a:ea typeface="微软雅黑" pitchFamily="34" charset="-122"/>
            </a:endParaRPr>
          </a:p>
        </p:txBody>
      </p:sp>
      <p:sp>
        <p:nvSpPr>
          <p:cNvPr id="79" name="矩形 78"/>
          <p:cNvSpPr/>
          <p:nvPr/>
        </p:nvSpPr>
        <p:spPr bwMode="auto">
          <a:xfrm>
            <a:off x="1079438" y="3313310"/>
            <a:ext cx="216000" cy="216024"/>
          </a:xfrm>
          <a:prstGeom prst="rect">
            <a:avLst/>
          </a:prstGeom>
          <a:solidFill>
            <a:srgbClr val="323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2000" dirty="0">
              <a:solidFill>
                <a:schemeClr val="bg1"/>
              </a:solidFill>
              <a:latin typeface="微软雅黑" pitchFamily="34" charset="-122"/>
              <a:ea typeface="微软雅黑" pitchFamily="34" charset="-122"/>
            </a:endParaRPr>
          </a:p>
        </p:txBody>
      </p:sp>
      <p:sp>
        <p:nvSpPr>
          <p:cNvPr id="81" name="文本框 12"/>
          <p:cNvSpPr txBox="1"/>
          <p:nvPr/>
        </p:nvSpPr>
        <p:spPr>
          <a:xfrm>
            <a:off x="1522603" y="2484164"/>
            <a:ext cx="3622912" cy="477054"/>
          </a:xfrm>
          <a:prstGeom prst="rect">
            <a:avLst/>
          </a:prstGeom>
        </p:spPr>
        <p:txBody>
          <a:bodyPr wrap="square">
            <a:spAutoFit/>
          </a:bodyPr>
          <a:lstStyle>
            <a:defPPr>
              <a:defRPr lang="zh-CN"/>
            </a:defPPr>
            <a:lvl1pPr>
              <a:lnSpc>
                <a:spcPct val="125000"/>
              </a:lnSpc>
              <a:defRPr sz="2000">
                <a:solidFill>
                  <a:schemeClr val="tx1">
                    <a:lumMod val="65000"/>
                    <a:lumOff val="35000"/>
                  </a:schemeClr>
                </a:solidFill>
                <a:latin typeface="微软雅黑" pitchFamily="34" charset="-122"/>
                <a:ea typeface="微软雅黑" pitchFamily="34" charset="-122"/>
              </a:defRPr>
            </a:lvl1pPr>
          </a:lstStyle>
          <a:p>
            <a:r>
              <a:rPr lang="zh-CN" altLang="en-US" dirty="0"/>
              <a:t>最初由搜索引擎研究人员提出</a:t>
            </a:r>
          </a:p>
        </p:txBody>
      </p:sp>
      <p:sp>
        <p:nvSpPr>
          <p:cNvPr id="83" name="文本框 14"/>
          <p:cNvSpPr txBox="1"/>
          <p:nvPr/>
        </p:nvSpPr>
        <p:spPr>
          <a:xfrm>
            <a:off x="1530369" y="3196620"/>
            <a:ext cx="3348086" cy="477054"/>
          </a:xfrm>
          <a:prstGeom prst="rect">
            <a:avLst/>
          </a:prstGeom>
        </p:spPr>
        <p:txBody>
          <a:bodyPr wrap="square">
            <a:spAutoFit/>
          </a:bodyPr>
          <a:lstStyle>
            <a:defPPr>
              <a:defRPr lang="zh-CN"/>
            </a:defPPr>
            <a:lvl1pPr>
              <a:lnSpc>
                <a:spcPct val="125000"/>
              </a:lnSpc>
              <a:defRPr sz="2000">
                <a:solidFill>
                  <a:schemeClr val="tx1">
                    <a:lumMod val="65000"/>
                    <a:lumOff val="35000"/>
                  </a:schemeClr>
                </a:solidFill>
                <a:latin typeface="微软雅黑" pitchFamily="34" charset="-122"/>
                <a:ea typeface="微软雅黑" pitchFamily="34" charset="-122"/>
              </a:defRPr>
            </a:lvl1pPr>
          </a:lstStyle>
          <a:p>
            <a:r>
              <a:rPr lang="zh-CN" altLang="en-US" dirty="0"/>
              <a:t>维护相当数量初始</a:t>
            </a:r>
            <a:r>
              <a:rPr lang="en-US" altLang="zh-CN" dirty="0"/>
              <a:t>URL</a:t>
            </a:r>
            <a:r>
              <a:rPr lang="zh-CN" altLang="en-US" dirty="0"/>
              <a:t>集合</a:t>
            </a:r>
          </a:p>
        </p:txBody>
      </p:sp>
      <p:sp>
        <p:nvSpPr>
          <p:cNvPr id="146" name="矩形 145"/>
          <p:cNvSpPr/>
          <p:nvPr/>
        </p:nvSpPr>
        <p:spPr>
          <a:xfrm flipV="1">
            <a:off x="655309"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矩形 146"/>
          <p:cNvSpPr/>
          <p:nvPr/>
        </p:nvSpPr>
        <p:spPr>
          <a:xfrm flipV="1">
            <a:off x="2152044"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矩形 147"/>
          <p:cNvSpPr/>
          <p:nvPr/>
        </p:nvSpPr>
        <p:spPr>
          <a:xfrm flipV="1">
            <a:off x="364878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矩形 148"/>
          <p:cNvSpPr/>
          <p:nvPr/>
        </p:nvSpPr>
        <p:spPr>
          <a:xfrm flipV="1">
            <a:off x="514551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矩形 149"/>
          <p:cNvSpPr/>
          <p:nvPr/>
        </p:nvSpPr>
        <p:spPr>
          <a:xfrm flipV="1">
            <a:off x="664225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1" name="矩形 150"/>
          <p:cNvSpPr/>
          <p:nvPr/>
        </p:nvSpPr>
        <p:spPr>
          <a:xfrm flipV="1">
            <a:off x="8138985"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矩形 151"/>
          <p:cNvSpPr/>
          <p:nvPr/>
        </p:nvSpPr>
        <p:spPr>
          <a:xfrm flipV="1">
            <a:off x="9635721"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文本框 335"/>
          <p:cNvSpPr txBox="1"/>
          <p:nvPr/>
        </p:nvSpPr>
        <p:spPr>
          <a:xfrm>
            <a:off x="2191200" y="358314"/>
            <a:ext cx="6340197" cy="1323439"/>
          </a:xfrm>
          <a:prstGeom prst="rect">
            <a:avLst/>
          </a:prstGeom>
          <a:noFill/>
        </p:spPr>
        <p:txBody>
          <a:bodyPr wrap="none" rtlCol="0">
            <a:spAutoFit/>
          </a:bodyPr>
          <a:lstStyle>
            <a:defPPr>
              <a:defRPr lang="zh-CN"/>
            </a:defPPr>
            <a:lvl1pPr>
              <a:defRPr sz="4000">
                <a:solidFill>
                  <a:srgbClr val="31B5D6"/>
                </a:solidFill>
                <a:latin typeface="华康俪金黑W8(P)" panose="020B0800000000000000" pitchFamily="34" charset="-122"/>
                <a:ea typeface="华康俪金黑W8(P)" panose="020B0800000000000000" pitchFamily="34" charset="-122"/>
              </a:defRPr>
            </a:lvl1pPr>
          </a:lstStyle>
          <a:p>
            <a:r>
              <a:rPr lang="zh-CN" altLang="en-US" dirty="0">
                <a:latin typeface="Arial Unicode MS" panose="020B0604020202020204" pitchFamily="34" charset="-122"/>
                <a:ea typeface="Arial Unicode MS" panose="020B0604020202020204" pitchFamily="34" charset="-122"/>
              </a:rPr>
              <a:t>网络媒体信息获取一般流程</a:t>
            </a:r>
          </a:p>
          <a:p>
            <a:endParaRPr lang="zh-CN" altLang="en-US" dirty="0">
              <a:latin typeface="Arial Unicode MS" panose="020B0604020202020204" pitchFamily="34" charset="-122"/>
              <a:ea typeface="Arial Unicode MS" panose="020B0604020202020204" pitchFamily="34" charset="-122"/>
            </a:endParaRPr>
          </a:p>
        </p:txBody>
      </p:sp>
      <p:grpSp>
        <p:nvGrpSpPr>
          <p:cNvPr id="154" name="组合 153"/>
          <p:cNvGrpSpPr/>
          <p:nvPr/>
        </p:nvGrpSpPr>
        <p:grpSpPr>
          <a:xfrm>
            <a:off x="655309" y="1032131"/>
            <a:ext cx="10477147" cy="66943"/>
            <a:chOff x="655309" y="1032131"/>
            <a:chExt cx="10477147" cy="66943"/>
          </a:xfrm>
        </p:grpSpPr>
        <p:sp>
          <p:nvSpPr>
            <p:cNvPr id="155" name="矩形 154"/>
            <p:cNvSpPr/>
            <p:nvPr/>
          </p:nvSpPr>
          <p:spPr>
            <a:xfrm flipV="1">
              <a:off x="655309"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矩形 155"/>
            <p:cNvSpPr/>
            <p:nvPr/>
          </p:nvSpPr>
          <p:spPr>
            <a:xfrm flipV="1">
              <a:off x="2152044"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矩形 156"/>
            <p:cNvSpPr/>
            <p:nvPr/>
          </p:nvSpPr>
          <p:spPr>
            <a:xfrm flipV="1">
              <a:off x="364878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矩形 157"/>
            <p:cNvSpPr/>
            <p:nvPr/>
          </p:nvSpPr>
          <p:spPr>
            <a:xfrm flipV="1">
              <a:off x="5145515"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矩形 158"/>
            <p:cNvSpPr/>
            <p:nvPr/>
          </p:nvSpPr>
          <p:spPr>
            <a:xfrm flipV="1">
              <a:off x="664225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矩形 159"/>
            <p:cNvSpPr/>
            <p:nvPr/>
          </p:nvSpPr>
          <p:spPr>
            <a:xfrm flipV="1">
              <a:off x="813898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矩形 160"/>
            <p:cNvSpPr/>
            <p:nvPr/>
          </p:nvSpPr>
          <p:spPr>
            <a:xfrm flipV="1">
              <a:off x="9635721"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cxnSp>
        <p:nvCxnSpPr>
          <p:cNvPr id="162" name="直接连接符 161"/>
          <p:cNvCxnSpPr/>
          <p:nvPr/>
        </p:nvCxnSpPr>
        <p:spPr>
          <a:xfrm>
            <a:off x="683466" y="3708181"/>
            <a:ext cx="4098513"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64" name="矩形 163"/>
          <p:cNvSpPr/>
          <p:nvPr/>
        </p:nvSpPr>
        <p:spPr bwMode="auto">
          <a:xfrm>
            <a:off x="1087573" y="3985839"/>
            <a:ext cx="216000" cy="216024"/>
          </a:xfrm>
          <a:prstGeom prst="rect">
            <a:avLst/>
          </a:prstGeom>
          <a:solidFill>
            <a:srgbClr val="323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2000" dirty="0">
              <a:solidFill>
                <a:schemeClr val="bg1"/>
              </a:solidFill>
              <a:latin typeface="微软雅黑" pitchFamily="34" charset="-122"/>
              <a:ea typeface="微软雅黑" pitchFamily="34" charset="-122"/>
            </a:endParaRPr>
          </a:p>
        </p:txBody>
      </p:sp>
      <p:sp>
        <p:nvSpPr>
          <p:cNvPr id="165" name="文本框 14"/>
          <p:cNvSpPr txBox="1"/>
          <p:nvPr/>
        </p:nvSpPr>
        <p:spPr>
          <a:xfrm>
            <a:off x="1538504" y="3898333"/>
            <a:ext cx="3348086" cy="477054"/>
          </a:xfrm>
          <a:prstGeom prst="rect">
            <a:avLst/>
          </a:prstGeom>
        </p:spPr>
        <p:txBody>
          <a:bodyPr wrap="square">
            <a:spAutoFit/>
          </a:bodyPr>
          <a:lstStyle>
            <a:defPPr>
              <a:defRPr lang="zh-CN"/>
            </a:defPPr>
            <a:lvl1pPr>
              <a:lnSpc>
                <a:spcPct val="125000"/>
              </a:lnSpc>
              <a:defRPr sz="2000">
                <a:solidFill>
                  <a:schemeClr val="tx1">
                    <a:lumMod val="65000"/>
                    <a:lumOff val="35000"/>
                  </a:schemeClr>
                </a:solidFill>
                <a:latin typeface="微软雅黑" pitchFamily="34" charset="-122"/>
                <a:ea typeface="微软雅黑" pitchFamily="34" charset="-122"/>
              </a:defRPr>
            </a:lvl1pPr>
          </a:lstStyle>
          <a:p>
            <a:r>
              <a:rPr lang="zh-CN" altLang="en-US" dirty="0"/>
              <a:t>网页内嵌地址的递归操作</a:t>
            </a:r>
          </a:p>
        </p:txBody>
      </p:sp>
      <p:cxnSp>
        <p:nvCxnSpPr>
          <p:cNvPr id="166" name="直接连接符 165"/>
          <p:cNvCxnSpPr/>
          <p:nvPr/>
        </p:nvCxnSpPr>
        <p:spPr>
          <a:xfrm>
            <a:off x="691601" y="4439078"/>
            <a:ext cx="4098513"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9" name="Rectangle 7"/>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68" name="矩形 167"/>
          <p:cNvSpPr/>
          <p:nvPr/>
        </p:nvSpPr>
        <p:spPr bwMode="auto">
          <a:xfrm>
            <a:off x="1044899" y="4676503"/>
            <a:ext cx="216000" cy="216024"/>
          </a:xfrm>
          <a:prstGeom prst="rect">
            <a:avLst/>
          </a:prstGeom>
          <a:solidFill>
            <a:srgbClr val="323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2000" dirty="0">
              <a:solidFill>
                <a:schemeClr val="bg1"/>
              </a:solidFill>
              <a:latin typeface="微软雅黑" pitchFamily="34" charset="-122"/>
              <a:ea typeface="微软雅黑" pitchFamily="34" charset="-122"/>
            </a:endParaRPr>
          </a:p>
        </p:txBody>
      </p:sp>
      <p:sp>
        <p:nvSpPr>
          <p:cNvPr id="169" name="文本框 14"/>
          <p:cNvSpPr txBox="1"/>
          <p:nvPr/>
        </p:nvSpPr>
        <p:spPr>
          <a:xfrm>
            <a:off x="1495830" y="4588997"/>
            <a:ext cx="3865468" cy="477054"/>
          </a:xfrm>
          <a:prstGeom prst="rect">
            <a:avLst/>
          </a:prstGeom>
        </p:spPr>
        <p:txBody>
          <a:bodyPr wrap="square">
            <a:spAutoFit/>
          </a:bodyPr>
          <a:lstStyle>
            <a:defPPr>
              <a:defRPr lang="zh-CN"/>
            </a:defPPr>
            <a:lvl1pPr>
              <a:lnSpc>
                <a:spcPct val="125000"/>
              </a:lnSpc>
              <a:defRPr sz="2000">
                <a:solidFill>
                  <a:schemeClr val="tx1">
                    <a:lumMod val="65000"/>
                    <a:lumOff val="35000"/>
                  </a:schemeClr>
                </a:solidFill>
                <a:latin typeface="微软雅黑" pitchFamily="34" charset="-122"/>
                <a:ea typeface="微软雅黑" pitchFamily="34" charset="-122"/>
              </a:defRPr>
            </a:lvl1pPr>
          </a:lstStyle>
          <a:p>
            <a:r>
              <a:rPr lang="zh-CN" altLang="en-US" dirty="0"/>
              <a:t>形象地称为信息“种子”集合</a:t>
            </a:r>
          </a:p>
        </p:txBody>
      </p:sp>
      <p:cxnSp>
        <p:nvCxnSpPr>
          <p:cNvPr id="170" name="直接连接符 169"/>
          <p:cNvCxnSpPr/>
          <p:nvPr/>
        </p:nvCxnSpPr>
        <p:spPr>
          <a:xfrm>
            <a:off x="648927" y="5129742"/>
            <a:ext cx="4098513"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5" name="矩形 4"/>
          <p:cNvSpPr/>
          <p:nvPr/>
        </p:nvSpPr>
        <p:spPr>
          <a:xfrm>
            <a:off x="6717527" y="5810947"/>
            <a:ext cx="4339650" cy="369332"/>
          </a:xfrm>
          <a:prstGeom prst="rect">
            <a:avLst/>
          </a:prstGeom>
        </p:spPr>
        <p:txBody>
          <a:bodyPr wrap="none">
            <a:spAutoFit/>
          </a:bodyPr>
          <a:lstStyle/>
          <a:p>
            <a:r>
              <a:rPr lang="zh-CN" altLang="en-US" dirty="0">
                <a:latin typeface="微软雅黑" pitchFamily="34" charset="-122"/>
                <a:ea typeface="微软雅黑" pitchFamily="34" charset="-122"/>
              </a:rPr>
              <a:t>跟随网页内嵌链接逐级递归遍历互联网络</a:t>
            </a:r>
            <a:endParaRPr lang="zh-CN" altLang="zh-CN" dirty="0">
              <a:latin typeface="微软雅黑" pitchFamily="34" charset="-122"/>
              <a:ea typeface="微软雅黑" pitchFamily="34" charset="-122"/>
            </a:endParaRPr>
          </a:p>
        </p:txBody>
      </p:sp>
      <p:pic>
        <p:nvPicPr>
          <p:cNvPr id="163" name="图片 162"/>
          <p:cNvPicPr/>
          <p:nvPr/>
        </p:nvPicPr>
        <p:blipFill>
          <a:blip r:embed="rId3">
            <a:extLst>
              <a:ext uri="{28A0092B-C50C-407E-A947-70E740481C1C}">
                <a14:useLocalDpi xmlns:a14="http://schemas.microsoft.com/office/drawing/2010/main" val="0"/>
              </a:ext>
            </a:extLst>
          </a:blip>
          <a:stretch>
            <a:fillRect/>
          </a:stretch>
        </p:blipFill>
        <p:spPr>
          <a:xfrm>
            <a:off x="5361298" y="1364344"/>
            <a:ext cx="5945331" cy="4252686"/>
          </a:xfrm>
          <a:prstGeom prst="rect">
            <a:avLst/>
          </a:prstGeom>
        </p:spPr>
      </p:pic>
      <p:sp>
        <p:nvSpPr>
          <p:cNvPr id="3" name="灯片编号占位符 2"/>
          <p:cNvSpPr>
            <a:spLocks noGrp="1"/>
          </p:cNvSpPr>
          <p:nvPr>
            <p:ph type="sldNum" sz="quarter" idx="12"/>
          </p:nvPr>
        </p:nvSpPr>
        <p:spPr/>
        <p:txBody>
          <a:bodyPr/>
          <a:lstStyle/>
          <a:p>
            <a:pPr>
              <a:defRPr/>
            </a:pPr>
            <a:fld id="{B8A2BE66-3A1D-4F69-92F9-8180C3DFAFD8}" type="slidenum">
              <a:rPr lang="zh-CN" altLang="zh-CN" smtClean="0"/>
              <a:pPr>
                <a:defRPr/>
              </a:pPr>
              <a:t>14</a:t>
            </a:fld>
            <a:endParaRPr lang="zh-CN" altLang="zh-CN"/>
          </a:p>
        </p:txBody>
      </p:sp>
    </p:spTree>
    <p:extLst>
      <p:ext uri="{BB962C8B-B14F-4D97-AF65-F5344CB8AC3E}">
        <p14:creationId xmlns:p14="http://schemas.microsoft.com/office/powerpoint/2010/main" val="33555142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文本框 70"/>
          <p:cNvSpPr txBox="1"/>
          <p:nvPr/>
        </p:nvSpPr>
        <p:spPr>
          <a:xfrm>
            <a:off x="880758" y="1564852"/>
            <a:ext cx="2165978" cy="584775"/>
          </a:xfrm>
          <a:prstGeom prst="rect">
            <a:avLst/>
          </a:prstGeom>
          <a:noFill/>
        </p:spPr>
        <p:txBody>
          <a:bodyPr wrap="none" rtlCol="0">
            <a:spAutoFit/>
          </a:bodyPr>
          <a:lstStyle>
            <a:defPPr>
              <a:defRPr lang="zh-CN"/>
            </a:defPPr>
            <a:lvl1pPr>
              <a:defRPr sz="3200">
                <a:solidFill>
                  <a:srgbClr val="F784A5"/>
                </a:solidFill>
                <a:latin typeface="华康俪金黑W8(P)" panose="020B0800000000000000" pitchFamily="34" charset="-122"/>
                <a:ea typeface="华康俪金黑W8(P)" panose="020B0800000000000000" pitchFamily="34" charset="-122"/>
              </a:defRPr>
            </a:lvl1pPr>
          </a:lstStyle>
          <a:p>
            <a:r>
              <a:rPr lang="en-US" altLang="zh-CN" dirty="0">
                <a:latin typeface="Arial Unicode MS" panose="020B0604020202020204" pitchFamily="34" charset="-122"/>
                <a:ea typeface="Arial Unicode MS" panose="020B0604020202020204" pitchFamily="34" charset="-122"/>
              </a:rPr>
              <a:t>2.</a:t>
            </a:r>
            <a:r>
              <a:rPr lang="zh-CN" altLang="en-US" dirty="0">
                <a:latin typeface="Arial Unicode MS" panose="020B0604020202020204" pitchFamily="34" charset="-122"/>
                <a:ea typeface="Arial Unicode MS" panose="020B0604020202020204" pitchFamily="34" charset="-122"/>
              </a:rPr>
              <a:t>信息获取</a:t>
            </a:r>
          </a:p>
        </p:txBody>
      </p:sp>
      <p:cxnSp>
        <p:nvCxnSpPr>
          <p:cNvPr id="74" name="直接连接符 73"/>
          <p:cNvCxnSpPr/>
          <p:nvPr/>
        </p:nvCxnSpPr>
        <p:spPr>
          <a:xfrm>
            <a:off x="178983" y="2401112"/>
            <a:ext cx="4098513"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a:off x="178983" y="3048560"/>
            <a:ext cx="4098513"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78" name="矩形 77"/>
          <p:cNvSpPr/>
          <p:nvPr/>
        </p:nvSpPr>
        <p:spPr bwMode="auto">
          <a:xfrm>
            <a:off x="575406" y="2625474"/>
            <a:ext cx="216000" cy="216024"/>
          </a:xfrm>
          <a:prstGeom prst="rect">
            <a:avLst/>
          </a:prstGeom>
          <a:solidFill>
            <a:srgbClr val="323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2000" dirty="0">
              <a:solidFill>
                <a:schemeClr val="bg1"/>
              </a:solidFill>
              <a:latin typeface="微软雅黑" pitchFamily="34" charset="-122"/>
              <a:ea typeface="微软雅黑" pitchFamily="34" charset="-122"/>
            </a:endParaRPr>
          </a:p>
        </p:txBody>
      </p:sp>
      <p:sp>
        <p:nvSpPr>
          <p:cNvPr id="79" name="矩形 78"/>
          <p:cNvSpPr/>
          <p:nvPr/>
        </p:nvSpPr>
        <p:spPr bwMode="auto">
          <a:xfrm>
            <a:off x="556934" y="3313310"/>
            <a:ext cx="216000" cy="216024"/>
          </a:xfrm>
          <a:prstGeom prst="rect">
            <a:avLst/>
          </a:prstGeom>
          <a:solidFill>
            <a:srgbClr val="323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2000" dirty="0">
              <a:solidFill>
                <a:schemeClr val="bg1"/>
              </a:solidFill>
              <a:latin typeface="微软雅黑" pitchFamily="34" charset="-122"/>
              <a:ea typeface="微软雅黑" pitchFamily="34" charset="-122"/>
            </a:endParaRPr>
          </a:p>
        </p:txBody>
      </p:sp>
      <p:sp>
        <p:nvSpPr>
          <p:cNvPr id="81" name="文本框 12"/>
          <p:cNvSpPr txBox="1"/>
          <p:nvPr/>
        </p:nvSpPr>
        <p:spPr>
          <a:xfrm>
            <a:off x="1000099" y="2484164"/>
            <a:ext cx="3277397" cy="477054"/>
          </a:xfrm>
          <a:prstGeom prst="rect">
            <a:avLst/>
          </a:prstGeom>
        </p:spPr>
        <p:txBody>
          <a:bodyPr wrap="square">
            <a:spAutoFit/>
          </a:bodyPr>
          <a:lstStyle>
            <a:defPPr>
              <a:defRPr lang="zh-CN"/>
            </a:defPPr>
            <a:lvl1pPr>
              <a:lnSpc>
                <a:spcPct val="125000"/>
              </a:lnSpc>
              <a:defRPr sz="2000">
                <a:solidFill>
                  <a:schemeClr val="tx1">
                    <a:lumMod val="65000"/>
                    <a:lumOff val="35000"/>
                  </a:schemeClr>
                </a:solidFill>
                <a:latin typeface="微软雅黑" pitchFamily="34" charset="-122"/>
                <a:ea typeface="微软雅黑" pitchFamily="34" charset="-122"/>
              </a:defRPr>
            </a:lvl1pPr>
          </a:lstStyle>
          <a:p>
            <a:r>
              <a:rPr lang="zh-CN" altLang="en-US" dirty="0"/>
              <a:t>待获取内容协议解析</a:t>
            </a:r>
          </a:p>
        </p:txBody>
      </p:sp>
      <p:sp>
        <p:nvSpPr>
          <p:cNvPr id="83" name="文本框 14"/>
          <p:cNvSpPr txBox="1"/>
          <p:nvPr/>
        </p:nvSpPr>
        <p:spPr>
          <a:xfrm>
            <a:off x="1007864" y="3196620"/>
            <a:ext cx="3650803" cy="477054"/>
          </a:xfrm>
          <a:prstGeom prst="rect">
            <a:avLst/>
          </a:prstGeom>
        </p:spPr>
        <p:txBody>
          <a:bodyPr wrap="square">
            <a:spAutoFit/>
          </a:bodyPr>
          <a:lstStyle>
            <a:defPPr>
              <a:defRPr lang="zh-CN"/>
            </a:defPPr>
            <a:lvl1pPr>
              <a:lnSpc>
                <a:spcPct val="125000"/>
              </a:lnSpc>
              <a:defRPr sz="2000">
                <a:solidFill>
                  <a:schemeClr val="tx1">
                    <a:lumMod val="65000"/>
                    <a:lumOff val="35000"/>
                  </a:schemeClr>
                </a:solidFill>
                <a:latin typeface="微软雅黑" pitchFamily="34" charset="-122"/>
                <a:ea typeface="微软雅黑" pitchFamily="34" charset="-122"/>
              </a:defRPr>
            </a:lvl1pPr>
          </a:lstStyle>
          <a:p>
            <a:r>
              <a:rPr lang="zh-CN" altLang="en-US" dirty="0"/>
              <a:t>向信息发布网站请求所需内容</a:t>
            </a:r>
          </a:p>
        </p:txBody>
      </p:sp>
      <p:sp>
        <p:nvSpPr>
          <p:cNvPr id="146" name="矩形 145"/>
          <p:cNvSpPr/>
          <p:nvPr/>
        </p:nvSpPr>
        <p:spPr>
          <a:xfrm flipV="1">
            <a:off x="655309"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矩形 146"/>
          <p:cNvSpPr/>
          <p:nvPr/>
        </p:nvSpPr>
        <p:spPr>
          <a:xfrm flipV="1">
            <a:off x="2152044"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矩形 147"/>
          <p:cNvSpPr/>
          <p:nvPr/>
        </p:nvSpPr>
        <p:spPr>
          <a:xfrm flipV="1">
            <a:off x="364878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矩形 148"/>
          <p:cNvSpPr/>
          <p:nvPr/>
        </p:nvSpPr>
        <p:spPr>
          <a:xfrm flipV="1">
            <a:off x="514551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矩形 149"/>
          <p:cNvSpPr/>
          <p:nvPr/>
        </p:nvSpPr>
        <p:spPr>
          <a:xfrm flipV="1">
            <a:off x="664225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1" name="矩形 150"/>
          <p:cNvSpPr/>
          <p:nvPr/>
        </p:nvSpPr>
        <p:spPr>
          <a:xfrm flipV="1">
            <a:off x="8138985"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矩形 151"/>
          <p:cNvSpPr/>
          <p:nvPr/>
        </p:nvSpPr>
        <p:spPr>
          <a:xfrm flipV="1">
            <a:off x="9635721"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文本框 335"/>
          <p:cNvSpPr txBox="1"/>
          <p:nvPr/>
        </p:nvSpPr>
        <p:spPr>
          <a:xfrm>
            <a:off x="2191200" y="358314"/>
            <a:ext cx="6340197" cy="1323439"/>
          </a:xfrm>
          <a:prstGeom prst="rect">
            <a:avLst/>
          </a:prstGeom>
          <a:noFill/>
        </p:spPr>
        <p:txBody>
          <a:bodyPr wrap="none" rtlCol="0">
            <a:spAutoFit/>
          </a:bodyPr>
          <a:lstStyle>
            <a:defPPr>
              <a:defRPr lang="zh-CN"/>
            </a:defPPr>
            <a:lvl1pPr>
              <a:defRPr sz="4000">
                <a:solidFill>
                  <a:srgbClr val="31B5D6"/>
                </a:solidFill>
                <a:latin typeface="华康俪金黑W8(P)" panose="020B0800000000000000" pitchFamily="34" charset="-122"/>
                <a:ea typeface="华康俪金黑W8(P)" panose="020B0800000000000000" pitchFamily="34" charset="-122"/>
              </a:defRPr>
            </a:lvl1pPr>
          </a:lstStyle>
          <a:p>
            <a:r>
              <a:rPr lang="zh-CN" altLang="en-US" dirty="0">
                <a:latin typeface="Arial Unicode MS" panose="020B0604020202020204" pitchFamily="34" charset="-122"/>
                <a:ea typeface="Arial Unicode MS" panose="020B0604020202020204" pitchFamily="34" charset="-122"/>
              </a:rPr>
              <a:t>网络媒体信息获取一般流程</a:t>
            </a:r>
          </a:p>
          <a:p>
            <a:endParaRPr lang="zh-CN" altLang="en-US" dirty="0">
              <a:latin typeface="Arial Unicode MS" panose="020B0604020202020204" pitchFamily="34" charset="-122"/>
              <a:ea typeface="Arial Unicode MS" panose="020B0604020202020204" pitchFamily="34" charset="-122"/>
            </a:endParaRPr>
          </a:p>
        </p:txBody>
      </p:sp>
      <p:grpSp>
        <p:nvGrpSpPr>
          <p:cNvPr id="154" name="组合 153"/>
          <p:cNvGrpSpPr/>
          <p:nvPr/>
        </p:nvGrpSpPr>
        <p:grpSpPr>
          <a:xfrm>
            <a:off x="655309" y="1032131"/>
            <a:ext cx="10477147" cy="66943"/>
            <a:chOff x="655309" y="1032131"/>
            <a:chExt cx="10477147" cy="66943"/>
          </a:xfrm>
        </p:grpSpPr>
        <p:sp>
          <p:nvSpPr>
            <p:cNvPr id="155" name="矩形 154"/>
            <p:cNvSpPr/>
            <p:nvPr/>
          </p:nvSpPr>
          <p:spPr>
            <a:xfrm flipV="1">
              <a:off x="655309"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矩形 155"/>
            <p:cNvSpPr/>
            <p:nvPr/>
          </p:nvSpPr>
          <p:spPr>
            <a:xfrm flipV="1">
              <a:off x="2152044"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矩形 156"/>
            <p:cNvSpPr/>
            <p:nvPr/>
          </p:nvSpPr>
          <p:spPr>
            <a:xfrm flipV="1">
              <a:off x="364878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矩形 157"/>
            <p:cNvSpPr/>
            <p:nvPr/>
          </p:nvSpPr>
          <p:spPr>
            <a:xfrm flipV="1">
              <a:off x="5145515"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矩形 158"/>
            <p:cNvSpPr/>
            <p:nvPr/>
          </p:nvSpPr>
          <p:spPr>
            <a:xfrm flipV="1">
              <a:off x="664225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矩形 159"/>
            <p:cNvSpPr/>
            <p:nvPr/>
          </p:nvSpPr>
          <p:spPr>
            <a:xfrm flipV="1">
              <a:off x="813898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矩形 160"/>
            <p:cNvSpPr/>
            <p:nvPr/>
          </p:nvSpPr>
          <p:spPr>
            <a:xfrm flipV="1">
              <a:off x="9635721"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cxnSp>
        <p:nvCxnSpPr>
          <p:cNvPr id="162" name="直接连接符 161"/>
          <p:cNvCxnSpPr/>
          <p:nvPr/>
        </p:nvCxnSpPr>
        <p:spPr>
          <a:xfrm>
            <a:off x="160962" y="3708181"/>
            <a:ext cx="4098513"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64" name="矩形 163"/>
          <p:cNvSpPr/>
          <p:nvPr/>
        </p:nvSpPr>
        <p:spPr bwMode="auto">
          <a:xfrm>
            <a:off x="565069" y="3985839"/>
            <a:ext cx="216000" cy="216024"/>
          </a:xfrm>
          <a:prstGeom prst="rect">
            <a:avLst/>
          </a:prstGeom>
          <a:solidFill>
            <a:srgbClr val="323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2000" dirty="0">
              <a:solidFill>
                <a:schemeClr val="bg1"/>
              </a:solidFill>
              <a:latin typeface="微软雅黑" pitchFamily="34" charset="-122"/>
              <a:ea typeface="微软雅黑" pitchFamily="34" charset="-122"/>
            </a:endParaRPr>
          </a:p>
        </p:txBody>
      </p:sp>
      <p:sp>
        <p:nvSpPr>
          <p:cNvPr id="165" name="文本框 14"/>
          <p:cNvSpPr txBox="1"/>
          <p:nvPr/>
        </p:nvSpPr>
        <p:spPr>
          <a:xfrm>
            <a:off x="1016000" y="3898333"/>
            <a:ext cx="3348086" cy="477054"/>
          </a:xfrm>
          <a:prstGeom prst="rect">
            <a:avLst/>
          </a:prstGeom>
        </p:spPr>
        <p:txBody>
          <a:bodyPr wrap="square">
            <a:spAutoFit/>
          </a:bodyPr>
          <a:lstStyle>
            <a:defPPr>
              <a:defRPr lang="zh-CN"/>
            </a:defPPr>
            <a:lvl1pPr>
              <a:lnSpc>
                <a:spcPct val="125000"/>
              </a:lnSpc>
              <a:defRPr sz="2000">
                <a:solidFill>
                  <a:schemeClr val="tx1">
                    <a:lumMod val="65000"/>
                    <a:lumOff val="35000"/>
                  </a:schemeClr>
                </a:solidFill>
                <a:latin typeface="微软雅黑" pitchFamily="34" charset="-122"/>
                <a:ea typeface="微软雅黑" pitchFamily="34" charset="-122"/>
              </a:defRPr>
            </a:lvl1pPr>
          </a:lstStyle>
          <a:p>
            <a:r>
              <a:rPr lang="zh-CN" altLang="en-US" dirty="0"/>
              <a:t>接收来自网站的响应信息</a:t>
            </a:r>
          </a:p>
        </p:txBody>
      </p:sp>
      <p:cxnSp>
        <p:nvCxnSpPr>
          <p:cNvPr id="166" name="直接连接符 165"/>
          <p:cNvCxnSpPr/>
          <p:nvPr/>
        </p:nvCxnSpPr>
        <p:spPr>
          <a:xfrm>
            <a:off x="169097" y="4439078"/>
            <a:ext cx="4098513"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9" name="Rectangle 7"/>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68" name="矩形 167"/>
          <p:cNvSpPr/>
          <p:nvPr/>
        </p:nvSpPr>
        <p:spPr bwMode="auto">
          <a:xfrm>
            <a:off x="522395" y="4676503"/>
            <a:ext cx="216000" cy="216024"/>
          </a:xfrm>
          <a:prstGeom prst="rect">
            <a:avLst/>
          </a:prstGeom>
          <a:solidFill>
            <a:srgbClr val="323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2000" dirty="0">
              <a:solidFill>
                <a:schemeClr val="bg1"/>
              </a:solidFill>
              <a:latin typeface="微软雅黑" pitchFamily="34" charset="-122"/>
              <a:ea typeface="微软雅黑" pitchFamily="34" charset="-122"/>
            </a:endParaRPr>
          </a:p>
        </p:txBody>
      </p:sp>
      <p:sp>
        <p:nvSpPr>
          <p:cNvPr id="169" name="文本框 14"/>
          <p:cNvSpPr txBox="1"/>
          <p:nvPr/>
        </p:nvSpPr>
        <p:spPr>
          <a:xfrm>
            <a:off x="973326" y="4588997"/>
            <a:ext cx="3348086" cy="477054"/>
          </a:xfrm>
          <a:prstGeom prst="rect">
            <a:avLst/>
          </a:prstGeom>
        </p:spPr>
        <p:txBody>
          <a:bodyPr wrap="square">
            <a:spAutoFit/>
          </a:bodyPr>
          <a:lstStyle>
            <a:defPPr>
              <a:defRPr lang="zh-CN"/>
            </a:defPPr>
            <a:lvl1pPr>
              <a:lnSpc>
                <a:spcPct val="125000"/>
              </a:lnSpc>
              <a:defRPr sz="2000">
                <a:solidFill>
                  <a:schemeClr val="tx1">
                    <a:lumMod val="65000"/>
                    <a:lumOff val="35000"/>
                  </a:schemeClr>
                </a:solidFill>
                <a:latin typeface="微软雅黑" pitchFamily="34" charset="-122"/>
                <a:ea typeface="微软雅黑" pitchFamily="34" charset="-122"/>
              </a:defRPr>
            </a:lvl1pPr>
          </a:lstStyle>
          <a:p>
            <a:r>
              <a:rPr lang="zh-CN" altLang="en-US" dirty="0"/>
              <a:t>传递给后续的信息解析模块</a:t>
            </a:r>
          </a:p>
        </p:txBody>
      </p:sp>
      <p:cxnSp>
        <p:nvCxnSpPr>
          <p:cNvPr id="170" name="直接连接符 169"/>
          <p:cNvCxnSpPr/>
          <p:nvPr/>
        </p:nvCxnSpPr>
        <p:spPr>
          <a:xfrm>
            <a:off x="126423" y="5129742"/>
            <a:ext cx="4098513"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5" name="矩形 4"/>
          <p:cNvSpPr/>
          <p:nvPr/>
        </p:nvSpPr>
        <p:spPr>
          <a:xfrm>
            <a:off x="7014553" y="5775506"/>
            <a:ext cx="2621167" cy="369332"/>
          </a:xfrm>
          <a:prstGeom prst="rect">
            <a:avLst/>
          </a:prstGeom>
        </p:spPr>
        <p:txBody>
          <a:bodyPr wrap="none">
            <a:spAutoFit/>
          </a:bodyPr>
          <a:lstStyle/>
          <a:p>
            <a:r>
              <a:rPr lang="en-US" altLang="zh-CN" dirty="0">
                <a:latin typeface="微软雅黑" pitchFamily="34" charset="-122"/>
                <a:ea typeface="微软雅黑" pitchFamily="34" charset="-122"/>
              </a:rPr>
              <a:t>HTTP</a:t>
            </a:r>
            <a:r>
              <a:rPr lang="zh-CN" altLang="en-US" dirty="0">
                <a:latin typeface="微软雅黑" pitchFamily="34" charset="-122"/>
                <a:ea typeface="微软雅黑" pitchFamily="34" charset="-122"/>
              </a:rPr>
              <a:t>文本信息获取范例</a:t>
            </a:r>
            <a:endParaRPr lang="zh-CN" altLang="zh-CN" dirty="0">
              <a:latin typeface="微软雅黑" pitchFamily="34" charset="-122"/>
              <a:ea typeface="微软雅黑" pitchFamily="34" charset="-122"/>
            </a:endParaRPr>
          </a:p>
        </p:txBody>
      </p:sp>
      <p:pic>
        <p:nvPicPr>
          <p:cNvPr id="2048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58668" y="1285821"/>
            <a:ext cx="7315617" cy="42688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灯片编号占位符 2"/>
          <p:cNvSpPr>
            <a:spLocks noGrp="1"/>
          </p:cNvSpPr>
          <p:nvPr>
            <p:ph type="sldNum" sz="quarter" idx="12"/>
          </p:nvPr>
        </p:nvSpPr>
        <p:spPr/>
        <p:txBody>
          <a:bodyPr/>
          <a:lstStyle/>
          <a:p>
            <a:pPr>
              <a:defRPr/>
            </a:pPr>
            <a:fld id="{B8A2BE66-3A1D-4F69-92F9-8180C3DFAFD8}" type="slidenum">
              <a:rPr lang="zh-CN" altLang="zh-CN" smtClean="0"/>
              <a:pPr>
                <a:defRPr/>
              </a:pPr>
              <a:t>15</a:t>
            </a:fld>
            <a:endParaRPr lang="zh-CN" altLang="zh-CN"/>
          </a:p>
        </p:txBody>
      </p:sp>
    </p:spTree>
    <p:extLst>
      <p:ext uri="{BB962C8B-B14F-4D97-AF65-F5344CB8AC3E}">
        <p14:creationId xmlns:p14="http://schemas.microsoft.com/office/powerpoint/2010/main" val="16427564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文本框 70"/>
          <p:cNvSpPr txBox="1"/>
          <p:nvPr/>
        </p:nvSpPr>
        <p:spPr>
          <a:xfrm>
            <a:off x="880758" y="1564852"/>
            <a:ext cx="3108543" cy="584775"/>
          </a:xfrm>
          <a:prstGeom prst="rect">
            <a:avLst/>
          </a:prstGeom>
          <a:noFill/>
        </p:spPr>
        <p:txBody>
          <a:bodyPr wrap="none" rtlCol="0">
            <a:spAutoFit/>
          </a:bodyPr>
          <a:lstStyle>
            <a:defPPr>
              <a:defRPr lang="zh-CN"/>
            </a:defPPr>
            <a:lvl1pPr>
              <a:defRPr sz="3200">
                <a:solidFill>
                  <a:srgbClr val="F784A5"/>
                </a:solidFill>
                <a:latin typeface="华康俪金黑W8(P)" panose="020B0800000000000000" pitchFamily="34" charset="-122"/>
                <a:ea typeface="华康俪金黑W8(P)" panose="020B0800000000000000" pitchFamily="34" charset="-122"/>
              </a:defRPr>
            </a:lvl1pPr>
          </a:lstStyle>
          <a:p>
            <a:r>
              <a:rPr lang="en-US" altLang="zh-CN" dirty="0">
                <a:latin typeface="Arial Unicode MS" panose="020B0604020202020204" pitchFamily="34" charset="-122"/>
                <a:ea typeface="Arial Unicode MS" panose="020B0604020202020204" pitchFamily="34" charset="-122"/>
              </a:rPr>
              <a:t>3. </a:t>
            </a:r>
            <a:r>
              <a:rPr lang="zh-CN" altLang="en-US" dirty="0">
                <a:latin typeface="Arial Unicode MS" panose="020B0604020202020204" pitchFamily="34" charset="-122"/>
                <a:ea typeface="Arial Unicode MS" panose="020B0604020202020204" pitchFamily="34" charset="-122"/>
              </a:rPr>
              <a:t>信息内容解析</a:t>
            </a:r>
          </a:p>
        </p:txBody>
      </p:sp>
      <p:cxnSp>
        <p:nvCxnSpPr>
          <p:cNvPr id="74" name="直接连接符 73"/>
          <p:cNvCxnSpPr/>
          <p:nvPr/>
        </p:nvCxnSpPr>
        <p:spPr>
          <a:xfrm>
            <a:off x="454749" y="2401112"/>
            <a:ext cx="4098513"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a:off x="454749" y="3048560"/>
            <a:ext cx="4098513"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78" name="矩形 77"/>
          <p:cNvSpPr/>
          <p:nvPr/>
        </p:nvSpPr>
        <p:spPr bwMode="auto">
          <a:xfrm>
            <a:off x="851172" y="2625474"/>
            <a:ext cx="216000" cy="216024"/>
          </a:xfrm>
          <a:prstGeom prst="rect">
            <a:avLst/>
          </a:prstGeom>
          <a:solidFill>
            <a:srgbClr val="323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2000" dirty="0">
              <a:solidFill>
                <a:schemeClr val="bg1"/>
              </a:solidFill>
              <a:latin typeface="微软雅黑" pitchFamily="34" charset="-122"/>
              <a:ea typeface="微软雅黑" pitchFamily="34" charset="-122"/>
            </a:endParaRPr>
          </a:p>
        </p:txBody>
      </p:sp>
      <p:sp>
        <p:nvSpPr>
          <p:cNvPr id="79" name="矩形 78"/>
          <p:cNvSpPr/>
          <p:nvPr/>
        </p:nvSpPr>
        <p:spPr bwMode="auto">
          <a:xfrm>
            <a:off x="832700" y="3313310"/>
            <a:ext cx="216000" cy="216024"/>
          </a:xfrm>
          <a:prstGeom prst="rect">
            <a:avLst/>
          </a:prstGeom>
          <a:solidFill>
            <a:srgbClr val="323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2000" dirty="0">
              <a:solidFill>
                <a:schemeClr val="bg1"/>
              </a:solidFill>
              <a:latin typeface="微软雅黑" pitchFamily="34" charset="-122"/>
              <a:ea typeface="微软雅黑" pitchFamily="34" charset="-122"/>
            </a:endParaRPr>
          </a:p>
        </p:txBody>
      </p:sp>
      <p:sp>
        <p:nvSpPr>
          <p:cNvPr id="81" name="文本框 12"/>
          <p:cNvSpPr txBox="1"/>
          <p:nvPr/>
        </p:nvSpPr>
        <p:spPr>
          <a:xfrm>
            <a:off x="1275865" y="2484164"/>
            <a:ext cx="3277397" cy="477054"/>
          </a:xfrm>
          <a:prstGeom prst="rect">
            <a:avLst/>
          </a:prstGeom>
        </p:spPr>
        <p:txBody>
          <a:bodyPr wrap="square">
            <a:spAutoFit/>
          </a:bodyPr>
          <a:lstStyle>
            <a:defPPr>
              <a:defRPr lang="zh-CN"/>
            </a:defPPr>
            <a:lvl1pPr>
              <a:lnSpc>
                <a:spcPct val="125000"/>
              </a:lnSpc>
              <a:defRPr sz="2000">
                <a:solidFill>
                  <a:schemeClr val="tx1">
                    <a:lumMod val="65000"/>
                    <a:lumOff val="35000"/>
                  </a:schemeClr>
                </a:solidFill>
                <a:latin typeface="微软雅黑" pitchFamily="34" charset="-122"/>
                <a:ea typeface="微软雅黑" pitchFamily="34" charset="-122"/>
              </a:defRPr>
            </a:lvl1pPr>
          </a:lstStyle>
          <a:p>
            <a:r>
              <a:rPr lang="zh-CN" altLang="en-US" dirty="0"/>
              <a:t>提取发布信息的主体内容</a:t>
            </a:r>
          </a:p>
        </p:txBody>
      </p:sp>
      <p:sp>
        <p:nvSpPr>
          <p:cNvPr id="83" name="文本框 14"/>
          <p:cNvSpPr txBox="1"/>
          <p:nvPr/>
        </p:nvSpPr>
        <p:spPr>
          <a:xfrm>
            <a:off x="1283631" y="3196620"/>
            <a:ext cx="3348086" cy="477054"/>
          </a:xfrm>
          <a:prstGeom prst="rect">
            <a:avLst/>
          </a:prstGeom>
        </p:spPr>
        <p:txBody>
          <a:bodyPr wrap="square">
            <a:spAutoFit/>
          </a:bodyPr>
          <a:lstStyle>
            <a:defPPr>
              <a:defRPr lang="zh-CN"/>
            </a:defPPr>
            <a:lvl1pPr>
              <a:lnSpc>
                <a:spcPct val="125000"/>
              </a:lnSpc>
              <a:defRPr sz="2000">
                <a:solidFill>
                  <a:schemeClr val="tx1">
                    <a:lumMod val="65000"/>
                    <a:lumOff val="35000"/>
                  </a:schemeClr>
                </a:solidFill>
                <a:latin typeface="微软雅黑" pitchFamily="34" charset="-122"/>
                <a:ea typeface="微软雅黑" pitchFamily="34" charset="-122"/>
              </a:defRPr>
            </a:lvl1pPr>
          </a:lstStyle>
          <a:p>
            <a:r>
              <a:rPr lang="zh-CN" altLang="en-US" dirty="0"/>
              <a:t>维护与网络内容的关键字段</a:t>
            </a:r>
          </a:p>
        </p:txBody>
      </p:sp>
      <p:sp>
        <p:nvSpPr>
          <p:cNvPr id="146" name="矩形 145"/>
          <p:cNvSpPr/>
          <p:nvPr/>
        </p:nvSpPr>
        <p:spPr>
          <a:xfrm flipV="1">
            <a:off x="655309"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矩形 146"/>
          <p:cNvSpPr/>
          <p:nvPr/>
        </p:nvSpPr>
        <p:spPr>
          <a:xfrm flipV="1">
            <a:off x="2152044"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矩形 147"/>
          <p:cNvSpPr/>
          <p:nvPr/>
        </p:nvSpPr>
        <p:spPr>
          <a:xfrm flipV="1">
            <a:off x="364878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矩形 148"/>
          <p:cNvSpPr/>
          <p:nvPr/>
        </p:nvSpPr>
        <p:spPr>
          <a:xfrm flipV="1">
            <a:off x="514551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矩形 149"/>
          <p:cNvSpPr/>
          <p:nvPr/>
        </p:nvSpPr>
        <p:spPr>
          <a:xfrm flipV="1">
            <a:off x="664225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1" name="矩形 150"/>
          <p:cNvSpPr/>
          <p:nvPr/>
        </p:nvSpPr>
        <p:spPr>
          <a:xfrm flipV="1">
            <a:off x="8138985"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矩形 151"/>
          <p:cNvSpPr/>
          <p:nvPr/>
        </p:nvSpPr>
        <p:spPr>
          <a:xfrm flipV="1">
            <a:off x="9635721"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文本框 335"/>
          <p:cNvSpPr txBox="1"/>
          <p:nvPr/>
        </p:nvSpPr>
        <p:spPr>
          <a:xfrm>
            <a:off x="2191200" y="358314"/>
            <a:ext cx="6340197" cy="1323439"/>
          </a:xfrm>
          <a:prstGeom prst="rect">
            <a:avLst/>
          </a:prstGeom>
          <a:noFill/>
        </p:spPr>
        <p:txBody>
          <a:bodyPr wrap="none" rtlCol="0">
            <a:spAutoFit/>
          </a:bodyPr>
          <a:lstStyle>
            <a:defPPr>
              <a:defRPr lang="zh-CN"/>
            </a:defPPr>
            <a:lvl1pPr>
              <a:defRPr sz="4000">
                <a:solidFill>
                  <a:srgbClr val="31B5D6"/>
                </a:solidFill>
                <a:latin typeface="华康俪金黑W8(P)" panose="020B0800000000000000" pitchFamily="34" charset="-122"/>
                <a:ea typeface="华康俪金黑W8(P)" panose="020B0800000000000000" pitchFamily="34" charset="-122"/>
              </a:defRPr>
            </a:lvl1pPr>
          </a:lstStyle>
          <a:p>
            <a:r>
              <a:rPr lang="zh-CN" altLang="en-US" dirty="0">
                <a:latin typeface="Arial Unicode MS" panose="020B0604020202020204" pitchFamily="34" charset="-122"/>
                <a:ea typeface="Arial Unicode MS" panose="020B0604020202020204" pitchFamily="34" charset="-122"/>
              </a:rPr>
              <a:t>网络媒体信息获取一般流程</a:t>
            </a:r>
          </a:p>
          <a:p>
            <a:endParaRPr lang="zh-CN" altLang="en-US" dirty="0">
              <a:latin typeface="Arial Unicode MS" panose="020B0604020202020204" pitchFamily="34" charset="-122"/>
              <a:ea typeface="Arial Unicode MS" panose="020B0604020202020204" pitchFamily="34" charset="-122"/>
            </a:endParaRPr>
          </a:p>
        </p:txBody>
      </p:sp>
      <p:grpSp>
        <p:nvGrpSpPr>
          <p:cNvPr id="154" name="组合 153"/>
          <p:cNvGrpSpPr/>
          <p:nvPr/>
        </p:nvGrpSpPr>
        <p:grpSpPr>
          <a:xfrm>
            <a:off x="655309" y="1032131"/>
            <a:ext cx="10477147" cy="66943"/>
            <a:chOff x="655309" y="1032131"/>
            <a:chExt cx="10477147" cy="66943"/>
          </a:xfrm>
        </p:grpSpPr>
        <p:sp>
          <p:nvSpPr>
            <p:cNvPr id="155" name="矩形 154"/>
            <p:cNvSpPr/>
            <p:nvPr/>
          </p:nvSpPr>
          <p:spPr>
            <a:xfrm flipV="1">
              <a:off x="655309"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矩形 155"/>
            <p:cNvSpPr/>
            <p:nvPr/>
          </p:nvSpPr>
          <p:spPr>
            <a:xfrm flipV="1">
              <a:off x="2152044"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矩形 156"/>
            <p:cNvSpPr/>
            <p:nvPr/>
          </p:nvSpPr>
          <p:spPr>
            <a:xfrm flipV="1">
              <a:off x="364878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矩形 157"/>
            <p:cNvSpPr/>
            <p:nvPr/>
          </p:nvSpPr>
          <p:spPr>
            <a:xfrm flipV="1">
              <a:off x="5145515"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矩形 158"/>
            <p:cNvSpPr/>
            <p:nvPr/>
          </p:nvSpPr>
          <p:spPr>
            <a:xfrm flipV="1">
              <a:off x="664225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矩形 159"/>
            <p:cNvSpPr/>
            <p:nvPr/>
          </p:nvSpPr>
          <p:spPr>
            <a:xfrm flipV="1">
              <a:off x="813898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矩形 160"/>
            <p:cNvSpPr/>
            <p:nvPr/>
          </p:nvSpPr>
          <p:spPr>
            <a:xfrm flipV="1">
              <a:off x="9635721"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cxnSp>
        <p:nvCxnSpPr>
          <p:cNvPr id="162" name="直接连接符 161"/>
          <p:cNvCxnSpPr/>
          <p:nvPr/>
        </p:nvCxnSpPr>
        <p:spPr>
          <a:xfrm>
            <a:off x="436728" y="3708181"/>
            <a:ext cx="4098513"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64" name="矩形 163"/>
          <p:cNvSpPr/>
          <p:nvPr/>
        </p:nvSpPr>
        <p:spPr bwMode="auto">
          <a:xfrm>
            <a:off x="840835" y="3985839"/>
            <a:ext cx="216000" cy="216024"/>
          </a:xfrm>
          <a:prstGeom prst="rect">
            <a:avLst/>
          </a:prstGeom>
          <a:solidFill>
            <a:srgbClr val="323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2000" dirty="0">
              <a:solidFill>
                <a:schemeClr val="bg1"/>
              </a:solidFill>
              <a:latin typeface="微软雅黑" pitchFamily="34" charset="-122"/>
              <a:ea typeface="微软雅黑" pitchFamily="34" charset="-122"/>
            </a:endParaRPr>
          </a:p>
        </p:txBody>
      </p:sp>
      <p:sp>
        <p:nvSpPr>
          <p:cNvPr id="165" name="文本框 14"/>
          <p:cNvSpPr txBox="1"/>
          <p:nvPr/>
        </p:nvSpPr>
        <p:spPr>
          <a:xfrm>
            <a:off x="1291766" y="3898333"/>
            <a:ext cx="3348086" cy="477054"/>
          </a:xfrm>
          <a:prstGeom prst="rect">
            <a:avLst/>
          </a:prstGeom>
        </p:spPr>
        <p:txBody>
          <a:bodyPr wrap="square">
            <a:spAutoFit/>
          </a:bodyPr>
          <a:lstStyle>
            <a:defPPr>
              <a:defRPr lang="zh-CN"/>
            </a:defPPr>
            <a:lvl1pPr>
              <a:lnSpc>
                <a:spcPct val="125000"/>
              </a:lnSpc>
              <a:defRPr sz="2000">
                <a:solidFill>
                  <a:schemeClr val="tx1">
                    <a:lumMod val="65000"/>
                    <a:lumOff val="35000"/>
                  </a:schemeClr>
                </a:solidFill>
                <a:latin typeface="微软雅黑" pitchFamily="34" charset="-122"/>
                <a:ea typeface="微软雅黑" pitchFamily="34" charset="-122"/>
              </a:defRPr>
            </a:lvl1pPr>
          </a:lstStyle>
          <a:p>
            <a:r>
              <a:rPr lang="zh-CN" altLang="en-US" dirty="0"/>
              <a:t>内容转交至信息判重模块</a:t>
            </a:r>
          </a:p>
        </p:txBody>
      </p:sp>
      <p:cxnSp>
        <p:nvCxnSpPr>
          <p:cNvPr id="166" name="直接连接符 165"/>
          <p:cNvCxnSpPr/>
          <p:nvPr/>
        </p:nvCxnSpPr>
        <p:spPr>
          <a:xfrm>
            <a:off x="444863" y="4439078"/>
            <a:ext cx="4098513"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9" name="Rectangle 7"/>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68" name="矩形 167"/>
          <p:cNvSpPr/>
          <p:nvPr/>
        </p:nvSpPr>
        <p:spPr bwMode="auto">
          <a:xfrm>
            <a:off x="798161" y="4676503"/>
            <a:ext cx="216000" cy="216024"/>
          </a:xfrm>
          <a:prstGeom prst="rect">
            <a:avLst/>
          </a:prstGeom>
          <a:solidFill>
            <a:srgbClr val="323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2000" dirty="0">
              <a:solidFill>
                <a:schemeClr val="bg1"/>
              </a:solidFill>
              <a:latin typeface="微软雅黑" pitchFamily="34" charset="-122"/>
              <a:ea typeface="微软雅黑" pitchFamily="34" charset="-122"/>
            </a:endParaRPr>
          </a:p>
        </p:txBody>
      </p:sp>
      <p:sp>
        <p:nvSpPr>
          <p:cNvPr id="169" name="文本框 14"/>
          <p:cNvSpPr txBox="1"/>
          <p:nvPr/>
        </p:nvSpPr>
        <p:spPr>
          <a:xfrm>
            <a:off x="1249092" y="4588997"/>
            <a:ext cx="3348086" cy="477054"/>
          </a:xfrm>
          <a:prstGeom prst="rect">
            <a:avLst/>
          </a:prstGeom>
        </p:spPr>
        <p:txBody>
          <a:bodyPr wrap="square">
            <a:spAutoFit/>
          </a:bodyPr>
          <a:lstStyle>
            <a:defPPr>
              <a:defRPr lang="zh-CN"/>
            </a:defPPr>
            <a:lvl1pPr>
              <a:lnSpc>
                <a:spcPct val="125000"/>
              </a:lnSpc>
              <a:defRPr sz="2000">
                <a:solidFill>
                  <a:schemeClr val="tx1">
                    <a:lumMod val="65000"/>
                    <a:lumOff val="35000"/>
                  </a:schemeClr>
                </a:solidFill>
                <a:latin typeface="微软雅黑" pitchFamily="34" charset="-122"/>
                <a:ea typeface="微软雅黑" pitchFamily="34" charset="-122"/>
              </a:defRPr>
            </a:lvl1pPr>
          </a:lstStyle>
          <a:p>
            <a:r>
              <a:rPr lang="zh-CN" altLang="en-US" dirty="0"/>
              <a:t>关键字段存入信息库</a:t>
            </a:r>
          </a:p>
        </p:txBody>
      </p:sp>
      <p:cxnSp>
        <p:nvCxnSpPr>
          <p:cNvPr id="170" name="直接连接符 169"/>
          <p:cNvCxnSpPr/>
          <p:nvPr/>
        </p:nvCxnSpPr>
        <p:spPr>
          <a:xfrm>
            <a:off x="402189" y="5129742"/>
            <a:ext cx="4098513"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5" name="矩形 4"/>
          <p:cNvSpPr/>
          <p:nvPr/>
        </p:nvSpPr>
        <p:spPr>
          <a:xfrm>
            <a:off x="7746567" y="6057691"/>
            <a:ext cx="1569660" cy="369332"/>
          </a:xfrm>
          <a:prstGeom prst="rect">
            <a:avLst/>
          </a:prstGeom>
        </p:spPr>
        <p:txBody>
          <a:bodyPr wrap="none">
            <a:spAutoFit/>
          </a:bodyPr>
          <a:lstStyle/>
          <a:p>
            <a:r>
              <a:rPr lang="zh-CN" altLang="en-US" dirty="0">
                <a:latin typeface="微软雅黑" pitchFamily="34" charset="-122"/>
                <a:ea typeface="微软雅黑" pitchFamily="34" charset="-122"/>
              </a:rPr>
              <a:t>信息内容解析</a:t>
            </a:r>
          </a:p>
        </p:txBody>
      </p:sp>
      <p:pic>
        <p:nvPicPr>
          <p:cNvPr id="21506" name="Picture 2" descr="“网页内容解析”的图片搜索结果"/>
          <p:cNvPicPr>
            <a:picLocks noChangeAspect="1" noChangeArrowheads="1"/>
          </p:cNvPicPr>
          <p:nvPr/>
        </p:nvPicPr>
        <p:blipFill rotWithShape="1">
          <a:blip r:embed="rId3">
            <a:extLst>
              <a:ext uri="{28A0092B-C50C-407E-A947-70E740481C1C}">
                <a14:useLocalDpi xmlns:a14="http://schemas.microsoft.com/office/drawing/2010/main" val="0"/>
              </a:ext>
            </a:extLst>
          </a:blip>
          <a:srcRect l="7339" r="3887" b="5602"/>
          <a:stretch/>
        </p:blipFill>
        <p:spPr bwMode="auto">
          <a:xfrm>
            <a:off x="4428025" y="1248908"/>
            <a:ext cx="7230126" cy="4324578"/>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3" name="灯片编号占位符 2"/>
          <p:cNvSpPr>
            <a:spLocks noGrp="1"/>
          </p:cNvSpPr>
          <p:nvPr>
            <p:ph type="sldNum" sz="quarter" idx="12"/>
          </p:nvPr>
        </p:nvSpPr>
        <p:spPr/>
        <p:txBody>
          <a:bodyPr/>
          <a:lstStyle/>
          <a:p>
            <a:pPr>
              <a:defRPr/>
            </a:pPr>
            <a:fld id="{B8A2BE66-3A1D-4F69-92F9-8180C3DFAFD8}" type="slidenum">
              <a:rPr lang="zh-CN" altLang="zh-CN" smtClean="0"/>
              <a:pPr>
                <a:defRPr/>
              </a:pPr>
              <a:t>16</a:t>
            </a:fld>
            <a:endParaRPr lang="zh-CN" altLang="zh-CN"/>
          </a:p>
        </p:txBody>
      </p:sp>
    </p:spTree>
    <p:extLst>
      <p:ext uri="{BB962C8B-B14F-4D97-AF65-F5344CB8AC3E}">
        <p14:creationId xmlns:p14="http://schemas.microsoft.com/office/powerpoint/2010/main" val="16427564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7" name="Slide Number Placeholder 2"/>
          <p:cNvSpPr txBox="1">
            <a:spLocks noGrp="1"/>
          </p:cNvSpPr>
          <p:nvPr/>
        </p:nvSpPr>
        <p:spPr bwMode="auto">
          <a:xfrm>
            <a:off x="11154834" y="6524626"/>
            <a:ext cx="605367"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l" defTabSz="457200">
              <a:defRPr>
                <a:solidFill>
                  <a:schemeClr val="tx1"/>
                </a:solidFill>
                <a:latin typeface="Arial" pitchFamily="34" charset="0"/>
                <a:ea typeface="宋体" pitchFamily="2" charset="-122"/>
              </a:defRPr>
            </a:lvl1pPr>
            <a:lvl2pPr marL="742950" indent="-285750" algn="l" defTabSz="457200">
              <a:defRPr>
                <a:solidFill>
                  <a:schemeClr val="tx1"/>
                </a:solidFill>
                <a:latin typeface="Arial" pitchFamily="34" charset="0"/>
                <a:ea typeface="宋体" pitchFamily="2" charset="-122"/>
              </a:defRPr>
            </a:lvl2pPr>
            <a:lvl3pPr marL="1143000" indent="-228600" algn="l" defTabSz="457200">
              <a:defRPr>
                <a:solidFill>
                  <a:schemeClr val="tx1"/>
                </a:solidFill>
                <a:latin typeface="Arial" pitchFamily="34" charset="0"/>
                <a:ea typeface="宋体" pitchFamily="2" charset="-122"/>
              </a:defRPr>
            </a:lvl3pPr>
            <a:lvl4pPr marL="1600200" indent="-228600" algn="l" defTabSz="457200">
              <a:defRPr>
                <a:solidFill>
                  <a:schemeClr val="tx1"/>
                </a:solidFill>
                <a:latin typeface="Arial" pitchFamily="34" charset="0"/>
                <a:ea typeface="宋体" pitchFamily="2" charset="-122"/>
              </a:defRPr>
            </a:lvl4pPr>
            <a:lvl5pPr marL="2057400" indent="-228600" algn="l" defTabSz="457200">
              <a:defRPr>
                <a:solidFill>
                  <a:schemeClr val="tx1"/>
                </a:solidFill>
                <a:latin typeface="Arial" pitchFamily="34" charset="0"/>
                <a:ea typeface="宋体" pitchFamily="2" charset="-122"/>
              </a:defRPr>
            </a:lvl5pPr>
            <a:lvl6pPr marL="2514600" indent="-228600" defTabSz="457200" fontAlgn="base">
              <a:spcBef>
                <a:spcPct val="0"/>
              </a:spcBef>
              <a:spcAft>
                <a:spcPct val="0"/>
              </a:spcAft>
              <a:defRPr>
                <a:solidFill>
                  <a:schemeClr val="tx1"/>
                </a:solidFill>
                <a:latin typeface="Arial" pitchFamily="34" charset="0"/>
                <a:ea typeface="宋体" pitchFamily="2" charset="-122"/>
              </a:defRPr>
            </a:lvl6pPr>
            <a:lvl7pPr marL="2971800" indent="-228600" defTabSz="457200" fontAlgn="base">
              <a:spcBef>
                <a:spcPct val="0"/>
              </a:spcBef>
              <a:spcAft>
                <a:spcPct val="0"/>
              </a:spcAft>
              <a:defRPr>
                <a:solidFill>
                  <a:schemeClr val="tx1"/>
                </a:solidFill>
                <a:latin typeface="Arial" pitchFamily="34" charset="0"/>
                <a:ea typeface="宋体" pitchFamily="2" charset="-122"/>
              </a:defRPr>
            </a:lvl7pPr>
            <a:lvl8pPr marL="3429000" indent="-228600" defTabSz="457200" fontAlgn="base">
              <a:spcBef>
                <a:spcPct val="0"/>
              </a:spcBef>
              <a:spcAft>
                <a:spcPct val="0"/>
              </a:spcAft>
              <a:defRPr>
                <a:solidFill>
                  <a:schemeClr val="tx1"/>
                </a:solidFill>
                <a:latin typeface="Arial" pitchFamily="34" charset="0"/>
                <a:ea typeface="宋体" pitchFamily="2" charset="-122"/>
              </a:defRPr>
            </a:lvl8pPr>
            <a:lvl9pPr marL="3886200" indent="-228600" defTabSz="457200" fontAlgn="base">
              <a:spcBef>
                <a:spcPct val="0"/>
              </a:spcBef>
              <a:spcAft>
                <a:spcPct val="0"/>
              </a:spcAft>
              <a:defRPr>
                <a:solidFill>
                  <a:schemeClr val="tx1"/>
                </a:solidFill>
                <a:latin typeface="Arial" pitchFamily="34" charset="0"/>
                <a:ea typeface="宋体" pitchFamily="2" charset="-122"/>
              </a:defRPr>
            </a:lvl9pPr>
          </a:lstStyle>
          <a:p>
            <a:pPr algn="r"/>
            <a:fld id="{A5E98FF5-FEAB-4E7F-8C43-192431B25E61}" type="slidenum">
              <a:rPr lang="en-US" altLang="zh-CN" sz="1200">
                <a:solidFill>
                  <a:schemeClr val="bg1"/>
                </a:solidFill>
                <a:latin typeface="Calibri" pitchFamily="34" charset="0"/>
              </a:rPr>
              <a:pPr algn="r"/>
              <a:t>17</a:t>
            </a:fld>
            <a:endParaRPr lang="en-US" altLang="zh-CN" sz="1200">
              <a:solidFill>
                <a:schemeClr val="bg1"/>
              </a:solidFill>
              <a:latin typeface="Calibri" pitchFamily="34" charset="0"/>
            </a:endParaRPr>
          </a:p>
        </p:txBody>
      </p:sp>
      <p:sp>
        <p:nvSpPr>
          <p:cNvPr id="72708" name="Content Placeholder 4"/>
          <p:cNvSpPr>
            <a:spLocks noGrp="1"/>
          </p:cNvSpPr>
          <p:nvPr>
            <p:ph sz="half" idx="4294967295"/>
          </p:nvPr>
        </p:nvSpPr>
        <p:spPr>
          <a:xfrm>
            <a:off x="5867400" y="2293938"/>
            <a:ext cx="4690533" cy="3878262"/>
          </a:xfrm>
        </p:spPr>
        <p:txBody>
          <a:bodyPr/>
          <a:lstStyle/>
          <a:p>
            <a:pPr marL="0" indent="0" defTabSz="457200">
              <a:buFont typeface="Arial" pitchFamily="34" charset="0"/>
              <a:buNone/>
            </a:pPr>
            <a:r>
              <a:rPr lang="zh-TW" altLang="en-US" sz="1400">
                <a:solidFill>
                  <a:srgbClr val="7F7F7F"/>
                </a:solidFill>
                <a:latin typeface="黑体" pitchFamily="49" charset="-122"/>
                <a:ea typeface="黑体" pitchFamily="49" charset="-122"/>
              </a:rPr>
              <a:t>。</a:t>
            </a:r>
            <a:endParaRPr lang="zh-CN" altLang="en-US" sz="1400">
              <a:solidFill>
                <a:srgbClr val="7F7F7F"/>
              </a:solidFill>
              <a:latin typeface="黑体" pitchFamily="49" charset="-122"/>
              <a:ea typeface="黑体" pitchFamily="49" charset="-122"/>
            </a:endParaRPr>
          </a:p>
          <a:p>
            <a:pPr marL="0" indent="0" defTabSz="457200">
              <a:buFont typeface="Arial" pitchFamily="34" charset="0"/>
              <a:buNone/>
            </a:pPr>
            <a:endParaRPr lang="en-US" altLang="zh-CN" sz="1400">
              <a:solidFill>
                <a:srgbClr val="7F7F7F"/>
              </a:solidFill>
              <a:latin typeface="黑体" pitchFamily="49" charset="-122"/>
              <a:ea typeface="黑体" pitchFamily="49" charset="-122"/>
            </a:endParaRPr>
          </a:p>
        </p:txBody>
      </p:sp>
      <p:graphicFrame>
        <p:nvGraphicFramePr>
          <p:cNvPr id="6" name="内容占位符 4"/>
          <p:cNvGraphicFramePr>
            <a:graphicFrameLocks noGrp="1"/>
          </p:cNvGraphicFramePr>
          <p:nvPr>
            <p:ph sz="half" idx="4294967295"/>
            <p:extLst>
              <p:ext uri="{D42A27DB-BD31-4B8C-83A1-F6EECF244321}">
                <p14:modId xmlns:p14="http://schemas.microsoft.com/office/powerpoint/2010/main" val="2442538281"/>
              </p:ext>
            </p:extLst>
          </p:nvPr>
        </p:nvGraphicFramePr>
        <p:xfrm>
          <a:off x="669703" y="1367139"/>
          <a:ext cx="11090021" cy="534004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70" name="组合 69"/>
          <p:cNvGrpSpPr/>
          <p:nvPr/>
        </p:nvGrpSpPr>
        <p:grpSpPr>
          <a:xfrm>
            <a:off x="655309" y="1032131"/>
            <a:ext cx="10477147" cy="66943"/>
            <a:chOff x="655309" y="1032131"/>
            <a:chExt cx="10477147" cy="66943"/>
          </a:xfrm>
        </p:grpSpPr>
        <p:sp>
          <p:nvSpPr>
            <p:cNvPr id="71" name="矩形 70"/>
            <p:cNvSpPr/>
            <p:nvPr/>
          </p:nvSpPr>
          <p:spPr>
            <a:xfrm flipV="1">
              <a:off x="655309"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矩形 71"/>
            <p:cNvSpPr/>
            <p:nvPr/>
          </p:nvSpPr>
          <p:spPr>
            <a:xfrm flipV="1">
              <a:off x="2152044"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矩形 72"/>
            <p:cNvSpPr/>
            <p:nvPr/>
          </p:nvSpPr>
          <p:spPr>
            <a:xfrm flipV="1">
              <a:off x="364878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矩形 73"/>
            <p:cNvSpPr/>
            <p:nvPr/>
          </p:nvSpPr>
          <p:spPr>
            <a:xfrm flipV="1">
              <a:off x="5145515"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矩形 74"/>
            <p:cNvSpPr/>
            <p:nvPr/>
          </p:nvSpPr>
          <p:spPr>
            <a:xfrm flipV="1">
              <a:off x="664225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矩形 75"/>
            <p:cNvSpPr/>
            <p:nvPr/>
          </p:nvSpPr>
          <p:spPr>
            <a:xfrm flipV="1">
              <a:off x="813898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矩形 76"/>
            <p:cNvSpPr/>
            <p:nvPr/>
          </p:nvSpPr>
          <p:spPr>
            <a:xfrm flipV="1">
              <a:off x="9635721"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8" name="文本框 335"/>
          <p:cNvSpPr txBox="1"/>
          <p:nvPr/>
        </p:nvSpPr>
        <p:spPr>
          <a:xfrm>
            <a:off x="726945" y="324245"/>
            <a:ext cx="3775393" cy="707886"/>
          </a:xfrm>
          <a:prstGeom prst="rect">
            <a:avLst/>
          </a:prstGeom>
          <a:noFill/>
        </p:spPr>
        <p:txBody>
          <a:bodyPr wrap="none" rtlCol="0">
            <a:spAutoFit/>
          </a:bodyPr>
          <a:lstStyle/>
          <a:p>
            <a:r>
              <a:rPr lang="zh-CN" altLang="en-US" sz="4000" dirty="0"/>
              <a:t>网页内容的获取</a:t>
            </a:r>
            <a:endParaRPr lang="zh-CN" altLang="en-US" sz="4000" dirty="0">
              <a:solidFill>
                <a:srgbClr val="31B5D6"/>
              </a:solidFill>
              <a:latin typeface="Arial Unicode MS" panose="020B0604020202020204" pitchFamily="34" charset="-122"/>
              <a:ea typeface="Arial Unicode MS" panose="020B0604020202020204" pitchFamily="34" charset="-122"/>
            </a:endParaRPr>
          </a:p>
        </p:txBody>
      </p:sp>
      <p:sp>
        <p:nvSpPr>
          <p:cNvPr id="2" name="灯片编号占位符 1"/>
          <p:cNvSpPr>
            <a:spLocks noGrp="1"/>
          </p:cNvSpPr>
          <p:nvPr>
            <p:ph type="sldNum" sz="quarter" idx="12"/>
          </p:nvPr>
        </p:nvSpPr>
        <p:spPr/>
        <p:txBody>
          <a:bodyPr/>
          <a:lstStyle/>
          <a:p>
            <a:pPr>
              <a:defRPr/>
            </a:pPr>
            <a:fld id="{A93C9212-0C7C-4A93-A109-DE8FC9F27E0E}" type="slidenum">
              <a:rPr lang="zh-CN" altLang="zh-CN" smtClean="0"/>
              <a:pPr>
                <a:defRPr/>
              </a:pPr>
              <a:t>17</a:t>
            </a:fld>
            <a:endParaRPr lang="zh-CN" altLang="zh-CN"/>
          </a:p>
        </p:txBody>
      </p:sp>
    </p:spTree>
    <p:extLst>
      <p:ext uri="{BB962C8B-B14F-4D97-AF65-F5344CB8AC3E}">
        <p14:creationId xmlns:p14="http://schemas.microsoft.com/office/powerpoint/2010/main" val="40602080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文本框 70"/>
          <p:cNvSpPr txBox="1"/>
          <p:nvPr/>
        </p:nvSpPr>
        <p:spPr>
          <a:xfrm>
            <a:off x="880758" y="1564852"/>
            <a:ext cx="2287806" cy="584775"/>
          </a:xfrm>
          <a:prstGeom prst="rect">
            <a:avLst/>
          </a:prstGeom>
          <a:noFill/>
        </p:spPr>
        <p:txBody>
          <a:bodyPr wrap="none" rtlCol="0">
            <a:spAutoFit/>
          </a:bodyPr>
          <a:lstStyle>
            <a:defPPr>
              <a:defRPr lang="zh-CN"/>
            </a:defPPr>
            <a:lvl1pPr>
              <a:defRPr sz="3200">
                <a:solidFill>
                  <a:srgbClr val="F784A5"/>
                </a:solidFill>
                <a:latin typeface="华康俪金黑W8(P)" panose="020B0800000000000000" pitchFamily="34" charset="-122"/>
                <a:ea typeface="华康俪金黑W8(P)" panose="020B0800000000000000" pitchFamily="34" charset="-122"/>
              </a:defRPr>
            </a:lvl1pPr>
          </a:lstStyle>
          <a:p>
            <a:r>
              <a:rPr lang="en-US" altLang="zh-CN" dirty="0">
                <a:latin typeface="Arial Unicode MS" panose="020B0604020202020204" pitchFamily="34" charset="-122"/>
                <a:ea typeface="Arial Unicode MS" panose="020B0604020202020204" pitchFamily="34" charset="-122"/>
              </a:rPr>
              <a:t>4. </a:t>
            </a:r>
            <a:r>
              <a:rPr lang="zh-CN" altLang="en-US" dirty="0">
                <a:latin typeface="Arial Unicode MS" panose="020B0604020202020204" pitchFamily="34" charset="-122"/>
                <a:ea typeface="Arial Unicode MS" panose="020B0604020202020204" pitchFamily="34" charset="-122"/>
              </a:rPr>
              <a:t>信息判重</a:t>
            </a:r>
          </a:p>
        </p:txBody>
      </p:sp>
      <p:cxnSp>
        <p:nvCxnSpPr>
          <p:cNvPr id="74" name="直接连接符 73"/>
          <p:cNvCxnSpPr/>
          <p:nvPr/>
        </p:nvCxnSpPr>
        <p:spPr>
          <a:xfrm>
            <a:off x="353151" y="2401112"/>
            <a:ext cx="4098513"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a:off x="353151" y="3048560"/>
            <a:ext cx="4098513"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78" name="矩形 77"/>
          <p:cNvSpPr/>
          <p:nvPr/>
        </p:nvSpPr>
        <p:spPr bwMode="auto">
          <a:xfrm>
            <a:off x="749574" y="2625474"/>
            <a:ext cx="216000" cy="216024"/>
          </a:xfrm>
          <a:prstGeom prst="rect">
            <a:avLst/>
          </a:prstGeom>
          <a:solidFill>
            <a:srgbClr val="323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2000" dirty="0">
              <a:solidFill>
                <a:schemeClr val="bg1"/>
              </a:solidFill>
              <a:latin typeface="微软雅黑" pitchFamily="34" charset="-122"/>
              <a:ea typeface="微软雅黑" pitchFamily="34" charset="-122"/>
            </a:endParaRPr>
          </a:p>
        </p:txBody>
      </p:sp>
      <p:sp>
        <p:nvSpPr>
          <p:cNvPr id="79" name="矩形 78"/>
          <p:cNvSpPr/>
          <p:nvPr/>
        </p:nvSpPr>
        <p:spPr bwMode="auto">
          <a:xfrm>
            <a:off x="731102" y="3313310"/>
            <a:ext cx="216000" cy="216024"/>
          </a:xfrm>
          <a:prstGeom prst="rect">
            <a:avLst/>
          </a:prstGeom>
          <a:solidFill>
            <a:srgbClr val="323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2000" dirty="0">
              <a:solidFill>
                <a:schemeClr val="bg1"/>
              </a:solidFill>
              <a:latin typeface="微软雅黑" pitchFamily="34" charset="-122"/>
              <a:ea typeface="微软雅黑" pitchFamily="34" charset="-122"/>
            </a:endParaRPr>
          </a:p>
        </p:txBody>
      </p:sp>
      <p:sp>
        <p:nvSpPr>
          <p:cNvPr id="81" name="文本框 12"/>
          <p:cNvSpPr txBox="1"/>
          <p:nvPr/>
        </p:nvSpPr>
        <p:spPr>
          <a:xfrm>
            <a:off x="1174267" y="2484164"/>
            <a:ext cx="4079904" cy="441916"/>
          </a:xfrm>
          <a:prstGeom prst="rect">
            <a:avLst/>
          </a:prstGeom>
        </p:spPr>
        <p:txBody>
          <a:bodyPr wrap="square">
            <a:spAutoFit/>
          </a:bodyPr>
          <a:lstStyle>
            <a:defPPr>
              <a:defRPr lang="zh-CN"/>
            </a:defPPr>
            <a:lvl1pPr>
              <a:lnSpc>
                <a:spcPct val="125000"/>
              </a:lnSpc>
              <a:defRPr sz="2000">
                <a:solidFill>
                  <a:schemeClr val="tx1">
                    <a:lumMod val="65000"/>
                    <a:lumOff val="35000"/>
                  </a:schemeClr>
                </a:solidFill>
                <a:latin typeface="微软雅黑" pitchFamily="34" charset="-122"/>
                <a:ea typeface="微软雅黑" pitchFamily="34" charset="-122"/>
              </a:defRPr>
            </a:lvl1pPr>
          </a:lstStyle>
          <a:p>
            <a:r>
              <a:rPr lang="zh-CN" altLang="en-US" dirty="0">
                <a:solidFill>
                  <a:schemeClr val="tx1"/>
                </a:solidFill>
              </a:rPr>
              <a:t>判定是否已获取内嵌</a:t>
            </a:r>
            <a:r>
              <a:rPr lang="en-US" altLang="zh-CN" dirty="0">
                <a:solidFill>
                  <a:schemeClr val="tx1"/>
                </a:solidFill>
              </a:rPr>
              <a:t>URL</a:t>
            </a:r>
            <a:r>
              <a:rPr lang="zh-CN" altLang="en-US" dirty="0">
                <a:solidFill>
                  <a:schemeClr val="tx1"/>
                </a:solidFill>
              </a:rPr>
              <a:t>信息内容</a:t>
            </a:r>
          </a:p>
        </p:txBody>
      </p:sp>
      <p:sp>
        <p:nvSpPr>
          <p:cNvPr id="83" name="文本框 14"/>
          <p:cNvSpPr txBox="1"/>
          <p:nvPr/>
        </p:nvSpPr>
        <p:spPr>
          <a:xfrm>
            <a:off x="1182033" y="3031400"/>
            <a:ext cx="3348086" cy="826637"/>
          </a:xfrm>
          <a:prstGeom prst="rect">
            <a:avLst/>
          </a:prstGeom>
        </p:spPr>
        <p:txBody>
          <a:bodyPr wrap="square">
            <a:spAutoFit/>
          </a:bodyPr>
          <a:lstStyle>
            <a:defPPr>
              <a:defRPr lang="zh-CN"/>
            </a:defPPr>
            <a:lvl1pPr>
              <a:lnSpc>
                <a:spcPct val="125000"/>
              </a:lnSpc>
              <a:defRPr sz="2000">
                <a:latin typeface="微软雅黑" pitchFamily="34" charset="-122"/>
                <a:ea typeface="微软雅黑" pitchFamily="34" charset="-122"/>
              </a:defRPr>
            </a:lvl1pPr>
          </a:lstStyle>
          <a:p>
            <a:r>
              <a:rPr lang="zh-CN" altLang="en-US" dirty="0"/>
              <a:t>若是，注明信息失效时间及最近修改时间的</a:t>
            </a:r>
            <a:r>
              <a:rPr lang="en-US" altLang="zh-CN" dirty="0"/>
              <a:t>URL</a:t>
            </a:r>
            <a:endParaRPr lang="zh-CN" altLang="en-US" dirty="0"/>
          </a:p>
        </p:txBody>
      </p:sp>
      <p:sp>
        <p:nvSpPr>
          <p:cNvPr id="146" name="矩形 145"/>
          <p:cNvSpPr/>
          <p:nvPr/>
        </p:nvSpPr>
        <p:spPr>
          <a:xfrm flipV="1">
            <a:off x="655309"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矩形 146"/>
          <p:cNvSpPr/>
          <p:nvPr/>
        </p:nvSpPr>
        <p:spPr>
          <a:xfrm flipV="1">
            <a:off x="2152044"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矩形 147"/>
          <p:cNvSpPr/>
          <p:nvPr/>
        </p:nvSpPr>
        <p:spPr>
          <a:xfrm flipV="1">
            <a:off x="364878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矩形 148"/>
          <p:cNvSpPr/>
          <p:nvPr/>
        </p:nvSpPr>
        <p:spPr>
          <a:xfrm flipV="1">
            <a:off x="514551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矩形 149"/>
          <p:cNvSpPr/>
          <p:nvPr/>
        </p:nvSpPr>
        <p:spPr>
          <a:xfrm flipV="1">
            <a:off x="664225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1" name="矩形 150"/>
          <p:cNvSpPr/>
          <p:nvPr/>
        </p:nvSpPr>
        <p:spPr>
          <a:xfrm flipV="1">
            <a:off x="8138985"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矩形 151"/>
          <p:cNvSpPr/>
          <p:nvPr/>
        </p:nvSpPr>
        <p:spPr>
          <a:xfrm flipV="1">
            <a:off x="9635721"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文本框 335"/>
          <p:cNvSpPr txBox="1"/>
          <p:nvPr/>
        </p:nvSpPr>
        <p:spPr>
          <a:xfrm>
            <a:off x="2191200" y="358314"/>
            <a:ext cx="6340197" cy="1323439"/>
          </a:xfrm>
          <a:prstGeom prst="rect">
            <a:avLst/>
          </a:prstGeom>
          <a:noFill/>
        </p:spPr>
        <p:txBody>
          <a:bodyPr wrap="none" rtlCol="0">
            <a:spAutoFit/>
          </a:bodyPr>
          <a:lstStyle>
            <a:defPPr>
              <a:defRPr lang="zh-CN"/>
            </a:defPPr>
            <a:lvl1pPr>
              <a:defRPr sz="4000">
                <a:solidFill>
                  <a:srgbClr val="31B5D6"/>
                </a:solidFill>
                <a:latin typeface="华康俪金黑W8(P)" panose="020B0800000000000000" pitchFamily="34" charset="-122"/>
                <a:ea typeface="华康俪金黑W8(P)" panose="020B0800000000000000" pitchFamily="34" charset="-122"/>
              </a:defRPr>
            </a:lvl1pPr>
          </a:lstStyle>
          <a:p>
            <a:r>
              <a:rPr lang="zh-CN" altLang="en-US" dirty="0">
                <a:latin typeface="Arial Unicode MS" panose="020B0604020202020204" pitchFamily="34" charset="-122"/>
                <a:ea typeface="Arial Unicode MS" panose="020B0604020202020204" pitchFamily="34" charset="-122"/>
              </a:rPr>
              <a:t>网络媒体信息获取一般流程</a:t>
            </a:r>
          </a:p>
          <a:p>
            <a:endParaRPr lang="zh-CN" altLang="en-US" dirty="0">
              <a:latin typeface="Arial Unicode MS" panose="020B0604020202020204" pitchFamily="34" charset="-122"/>
              <a:ea typeface="Arial Unicode MS" panose="020B0604020202020204" pitchFamily="34" charset="-122"/>
            </a:endParaRPr>
          </a:p>
        </p:txBody>
      </p:sp>
      <p:grpSp>
        <p:nvGrpSpPr>
          <p:cNvPr id="154" name="组合 153"/>
          <p:cNvGrpSpPr/>
          <p:nvPr/>
        </p:nvGrpSpPr>
        <p:grpSpPr>
          <a:xfrm>
            <a:off x="655309" y="1032131"/>
            <a:ext cx="10477147" cy="66943"/>
            <a:chOff x="655309" y="1032131"/>
            <a:chExt cx="10477147" cy="66943"/>
          </a:xfrm>
        </p:grpSpPr>
        <p:sp>
          <p:nvSpPr>
            <p:cNvPr id="155" name="矩形 154"/>
            <p:cNvSpPr/>
            <p:nvPr/>
          </p:nvSpPr>
          <p:spPr>
            <a:xfrm flipV="1">
              <a:off x="655309"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矩形 155"/>
            <p:cNvSpPr/>
            <p:nvPr/>
          </p:nvSpPr>
          <p:spPr>
            <a:xfrm flipV="1">
              <a:off x="2152044"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矩形 156"/>
            <p:cNvSpPr/>
            <p:nvPr/>
          </p:nvSpPr>
          <p:spPr>
            <a:xfrm flipV="1">
              <a:off x="364878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矩形 157"/>
            <p:cNvSpPr/>
            <p:nvPr/>
          </p:nvSpPr>
          <p:spPr>
            <a:xfrm flipV="1">
              <a:off x="5145515"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矩形 158"/>
            <p:cNvSpPr/>
            <p:nvPr/>
          </p:nvSpPr>
          <p:spPr>
            <a:xfrm flipV="1">
              <a:off x="664225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矩形 159"/>
            <p:cNvSpPr/>
            <p:nvPr/>
          </p:nvSpPr>
          <p:spPr>
            <a:xfrm flipV="1">
              <a:off x="813898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矩形 160"/>
            <p:cNvSpPr/>
            <p:nvPr/>
          </p:nvSpPr>
          <p:spPr>
            <a:xfrm flipV="1">
              <a:off x="9635721"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cxnSp>
        <p:nvCxnSpPr>
          <p:cNvPr id="162" name="直接连接符 161"/>
          <p:cNvCxnSpPr/>
          <p:nvPr/>
        </p:nvCxnSpPr>
        <p:spPr>
          <a:xfrm>
            <a:off x="335130" y="3809779"/>
            <a:ext cx="4098513"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64" name="矩形 163"/>
          <p:cNvSpPr/>
          <p:nvPr/>
        </p:nvSpPr>
        <p:spPr bwMode="auto">
          <a:xfrm>
            <a:off x="724723" y="3985839"/>
            <a:ext cx="216000" cy="216024"/>
          </a:xfrm>
          <a:prstGeom prst="rect">
            <a:avLst/>
          </a:prstGeom>
          <a:solidFill>
            <a:srgbClr val="323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2000" dirty="0">
              <a:solidFill>
                <a:schemeClr val="bg1"/>
              </a:solidFill>
              <a:latin typeface="微软雅黑" pitchFamily="34" charset="-122"/>
              <a:ea typeface="微软雅黑" pitchFamily="34" charset="-122"/>
            </a:endParaRPr>
          </a:p>
        </p:txBody>
      </p:sp>
      <p:sp>
        <p:nvSpPr>
          <p:cNvPr id="165" name="文本框 14"/>
          <p:cNvSpPr txBox="1"/>
          <p:nvPr/>
        </p:nvSpPr>
        <p:spPr>
          <a:xfrm>
            <a:off x="1190168" y="3898333"/>
            <a:ext cx="3802746" cy="826637"/>
          </a:xfrm>
          <a:prstGeom prst="rect">
            <a:avLst/>
          </a:prstGeom>
        </p:spPr>
        <p:txBody>
          <a:bodyPr wrap="square">
            <a:spAutoFit/>
          </a:bodyPr>
          <a:lstStyle>
            <a:defPPr>
              <a:defRPr lang="zh-CN"/>
            </a:defPPr>
            <a:lvl1pPr>
              <a:lnSpc>
                <a:spcPct val="125000"/>
              </a:lnSpc>
              <a:defRPr sz="2000">
                <a:latin typeface="微软雅黑" pitchFamily="34" charset="-122"/>
                <a:ea typeface="微软雅黑" pitchFamily="34" charset="-122"/>
              </a:defRPr>
            </a:lvl1pPr>
          </a:lstStyle>
          <a:p>
            <a:r>
              <a:rPr lang="zh-CN" altLang="en-US" dirty="0"/>
              <a:t>否则重启完整的信息采集操作</a:t>
            </a:r>
          </a:p>
          <a:p>
            <a:endParaRPr lang="zh-CN" altLang="en-US" dirty="0"/>
          </a:p>
        </p:txBody>
      </p:sp>
      <p:cxnSp>
        <p:nvCxnSpPr>
          <p:cNvPr id="166" name="直接连接符 165"/>
          <p:cNvCxnSpPr/>
          <p:nvPr/>
        </p:nvCxnSpPr>
        <p:spPr>
          <a:xfrm>
            <a:off x="343265" y="4439078"/>
            <a:ext cx="4098513"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9" name="Rectangle 7"/>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68" name="矩形 167"/>
          <p:cNvSpPr/>
          <p:nvPr/>
        </p:nvSpPr>
        <p:spPr bwMode="auto">
          <a:xfrm>
            <a:off x="696563" y="4676503"/>
            <a:ext cx="216000" cy="216024"/>
          </a:xfrm>
          <a:prstGeom prst="rect">
            <a:avLst/>
          </a:prstGeom>
          <a:solidFill>
            <a:srgbClr val="323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2000" dirty="0">
              <a:solidFill>
                <a:schemeClr val="bg1"/>
              </a:solidFill>
              <a:latin typeface="微软雅黑" pitchFamily="34" charset="-122"/>
              <a:ea typeface="微软雅黑" pitchFamily="34" charset="-122"/>
            </a:endParaRPr>
          </a:p>
        </p:txBody>
      </p:sp>
      <p:cxnSp>
        <p:nvCxnSpPr>
          <p:cNvPr id="170" name="直接连接符 169"/>
          <p:cNvCxnSpPr/>
          <p:nvPr/>
        </p:nvCxnSpPr>
        <p:spPr>
          <a:xfrm>
            <a:off x="300591" y="5129742"/>
            <a:ext cx="4098513"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5" name="矩形 4"/>
          <p:cNvSpPr/>
          <p:nvPr/>
        </p:nvSpPr>
        <p:spPr>
          <a:xfrm>
            <a:off x="7779356" y="5682589"/>
            <a:ext cx="1107996" cy="369332"/>
          </a:xfrm>
          <a:prstGeom prst="rect">
            <a:avLst/>
          </a:prstGeom>
        </p:spPr>
        <p:txBody>
          <a:bodyPr wrap="none">
            <a:spAutoFit/>
          </a:bodyPr>
          <a:lstStyle/>
          <a:p>
            <a:r>
              <a:rPr lang="zh-CN" altLang="en-US" dirty="0">
                <a:latin typeface="微软雅黑" pitchFamily="34" charset="-122"/>
                <a:ea typeface="微软雅黑" pitchFamily="34" charset="-122"/>
              </a:rPr>
              <a:t>信息判重</a:t>
            </a:r>
          </a:p>
        </p:txBody>
      </p:sp>
      <p:sp>
        <p:nvSpPr>
          <p:cNvPr id="4" name="矩形 3"/>
          <p:cNvSpPr/>
          <p:nvPr/>
        </p:nvSpPr>
        <p:spPr>
          <a:xfrm>
            <a:off x="1182033" y="4463657"/>
            <a:ext cx="3262432" cy="707886"/>
          </a:xfrm>
          <a:prstGeom prst="rect">
            <a:avLst/>
          </a:prstGeom>
        </p:spPr>
        <p:txBody>
          <a:bodyPr wrap="none">
            <a:spAutoFit/>
          </a:bodyPr>
          <a:lstStyle/>
          <a:p>
            <a:r>
              <a:rPr lang="zh-CN" altLang="en-US" sz="2000" dirty="0">
                <a:latin typeface="微软雅黑" pitchFamily="34" charset="-122"/>
                <a:ea typeface="微软雅黑" pitchFamily="34" charset="-122"/>
              </a:rPr>
              <a:t>向对应的网络内容发布媒体</a:t>
            </a:r>
            <a:endParaRPr lang="en-US" altLang="zh-CN" sz="2000" dirty="0">
              <a:latin typeface="微软雅黑" pitchFamily="34" charset="-122"/>
              <a:ea typeface="微软雅黑" pitchFamily="34" charset="-122"/>
            </a:endParaRPr>
          </a:p>
          <a:p>
            <a:r>
              <a:rPr lang="zh-CN" altLang="en-US" sz="2000" dirty="0">
                <a:latin typeface="微软雅黑" pitchFamily="34" charset="-122"/>
                <a:ea typeface="微软雅黑" pitchFamily="34" charset="-122"/>
              </a:rPr>
              <a:t>发起信息查新获取操作</a:t>
            </a:r>
          </a:p>
        </p:txBody>
      </p:sp>
      <p:pic>
        <p:nvPicPr>
          <p:cNvPr id="2355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1986" y="1357855"/>
            <a:ext cx="6578121" cy="4237183"/>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灯片编号占位符 2"/>
          <p:cNvSpPr>
            <a:spLocks noGrp="1"/>
          </p:cNvSpPr>
          <p:nvPr>
            <p:ph type="sldNum" sz="quarter" idx="12"/>
          </p:nvPr>
        </p:nvSpPr>
        <p:spPr/>
        <p:txBody>
          <a:bodyPr/>
          <a:lstStyle/>
          <a:p>
            <a:pPr>
              <a:defRPr/>
            </a:pPr>
            <a:fld id="{B8A2BE66-3A1D-4F69-92F9-8180C3DFAFD8}" type="slidenum">
              <a:rPr lang="zh-CN" altLang="zh-CN" smtClean="0"/>
              <a:pPr>
                <a:defRPr/>
              </a:pPr>
              <a:t>18</a:t>
            </a:fld>
            <a:endParaRPr lang="zh-CN" altLang="zh-CN"/>
          </a:p>
        </p:txBody>
      </p:sp>
      <p:sp>
        <p:nvSpPr>
          <p:cNvPr id="37" name="矩形 36"/>
          <p:cNvSpPr/>
          <p:nvPr/>
        </p:nvSpPr>
        <p:spPr bwMode="auto">
          <a:xfrm>
            <a:off x="703823" y="5278837"/>
            <a:ext cx="216000" cy="216024"/>
          </a:xfrm>
          <a:prstGeom prst="rect">
            <a:avLst/>
          </a:prstGeom>
          <a:solidFill>
            <a:srgbClr val="323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2000" dirty="0">
              <a:solidFill>
                <a:schemeClr val="bg1"/>
              </a:solidFill>
              <a:latin typeface="微软雅黑" pitchFamily="34" charset="-122"/>
              <a:ea typeface="微软雅黑" pitchFamily="34" charset="-122"/>
            </a:endParaRPr>
          </a:p>
        </p:txBody>
      </p:sp>
      <p:cxnSp>
        <p:nvCxnSpPr>
          <p:cNvPr id="38" name="直接连接符 37"/>
          <p:cNvCxnSpPr/>
          <p:nvPr/>
        </p:nvCxnSpPr>
        <p:spPr>
          <a:xfrm>
            <a:off x="293337" y="5717562"/>
            <a:ext cx="4098513"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39" name="矩形 38"/>
          <p:cNvSpPr/>
          <p:nvPr/>
        </p:nvSpPr>
        <p:spPr>
          <a:xfrm>
            <a:off x="1174779" y="5225645"/>
            <a:ext cx="2981907" cy="400110"/>
          </a:xfrm>
          <a:prstGeom prst="rect">
            <a:avLst/>
          </a:prstGeom>
        </p:spPr>
        <p:txBody>
          <a:bodyPr wrap="none">
            <a:spAutoFit/>
          </a:bodyPr>
          <a:lstStyle/>
          <a:p>
            <a:r>
              <a:rPr lang="en-US" altLang="zh-CN" sz="2000" dirty="0">
                <a:latin typeface="微软雅黑" pitchFamily="34" charset="-122"/>
                <a:ea typeface="微软雅黑" pitchFamily="34" charset="-122"/>
              </a:rPr>
              <a:t>URL</a:t>
            </a:r>
            <a:r>
              <a:rPr lang="zh-CN" altLang="en-US" sz="2000" dirty="0">
                <a:latin typeface="微软雅黑" pitchFamily="34" charset="-122"/>
                <a:ea typeface="微软雅黑" pitchFamily="34" charset="-122"/>
              </a:rPr>
              <a:t>判重、内容摘要判重</a:t>
            </a:r>
            <a:endParaRPr lang="zh-CN" altLang="en-US" sz="2000" dirty="0">
              <a:solidFill>
                <a:schemeClr val="tx1">
                  <a:lumMod val="65000"/>
                  <a:lumOff val="35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21466526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Freeform 12"/>
          <p:cNvSpPr>
            <a:spLocks/>
          </p:cNvSpPr>
          <p:nvPr/>
        </p:nvSpPr>
        <p:spPr bwMode="auto">
          <a:xfrm flipH="1" flipV="1">
            <a:off x="10511242" y="6006689"/>
            <a:ext cx="528638" cy="530225"/>
          </a:xfrm>
          <a:custGeom>
            <a:avLst/>
            <a:gdLst>
              <a:gd name="T0" fmla="*/ 0 w 1446"/>
              <a:gd name="T1" fmla="*/ 0 h 1446"/>
              <a:gd name="T2" fmla="*/ 1446 w 1446"/>
              <a:gd name="T3" fmla="*/ 0 h 1446"/>
              <a:gd name="T4" fmla="*/ 1446 w 1446"/>
              <a:gd name="T5" fmla="*/ 458 h 1446"/>
              <a:gd name="T6" fmla="*/ 438 w 1446"/>
              <a:gd name="T7" fmla="*/ 458 h 1446"/>
              <a:gd name="T8" fmla="*/ 438 w 1446"/>
              <a:gd name="T9" fmla="*/ 1446 h 1446"/>
              <a:gd name="T10" fmla="*/ 0 w 1446"/>
              <a:gd name="T11" fmla="*/ 1446 h 1446"/>
              <a:gd name="T12" fmla="*/ 0 w 1446"/>
              <a:gd name="T13" fmla="*/ 0 h 1446"/>
            </a:gdLst>
            <a:ahLst/>
            <a:cxnLst>
              <a:cxn ang="0">
                <a:pos x="T0" y="T1"/>
              </a:cxn>
              <a:cxn ang="0">
                <a:pos x="T2" y="T3"/>
              </a:cxn>
              <a:cxn ang="0">
                <a:pos x="T4" y="T5"/>
              </a:cxn>
              <a:cxn ang="0">
                <a:pos x="T6" y="T7"/>
              </a:cxn>
              <a:cxn ang="0">
                <a:pos x="T8" y="T9"/>
              </a:cxn>
              <a:cxn ang="0">
                <a:pos x="T10" y="T11"/>
              </a:cxn>
              <a:cxn ang="0">
                <a:pos x="T12" y="T13"/>
              </a:cxn>
            </a:cxnLst>
            <a:rect l="0" t="0" r="r" b="b"/>
            <a:pathLst>
              <a:path w="1446" h="1446">
                <a:moveTo>
                  <a:pt x="0" y="0"/>
                </a:moveTo>
                <a:lnTo>
                  <a:pt x="1446" y="0"/>
                </a:lnTo>
                <a:lnTo>
                  <a:pt x="1446" y="458"/>
                </a:lnTo>
                <a:lnTo>
                  <a:pt x="438" y="458"/>
                </a:lnTo>
                <a:lnTo>
                  <a:pt x="438" y="1446"/>
                </a:lnTo>
                <a:lnTo>
                  <a:pt x="0" y="1446"/>
                </a:lnTo>
                <a:lnTo>
                  <a:pt x="0"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6" name="TextBox 95"/>
          <p:cNvSpPr txBox="1"/>
          <p:nvPr/>
        </p:nvSpPr>
        <p:spPr>
          <a:xfrm>
            <a:off x="1350197" y="3388930"/>
            <a:ext cx="1914337" cy="400110"/>
          </a:xfrm>
          <a:prstGeom prst="rect">
            <a:avLst/>
          </a:prstGeom>
          <a:noFill/>
        </p:spPr>
        <p:txBody>
          <a:bodyPr wrap="square" rtlCol="0">
            <a:spAutoFit/>
          </a:bodyPr>
          <a:lstStyle/>
          <a:p>
            <a:pPr algn="ctr"/>
            <a:r>
              <a:rPr lang="zh-CN" altLang="en-US" sz="2000" dirty="0">
                <a:latin typeface="微软雅黑" pitchFamily="34" charset="-122"/>
                <a:ea typeface="微软雅黑" pitchFamily="34" charset="-122"/>
              </a:rPr>
              <a:t>全网信息获取</a:t>
            </a:r>
          </a:p>
        </p:txBody>
      </p:sp>
      <p:sp>
        <p:nvSpPr>
          <p:cNvPr id="97" name="TextBox 96"/>
          <p:cNvSpPr txBox="1"/>
          <p:nvPr/>
        </p:nvSpPr>
        <p:spPr>
          <a:xfrm>
            <a:off x="4858327" y="3388930"/>
            <a:ext cx="2127088" cy="400110"/>
          </a:xfrm>
          <a:prstGeom prst="rect">
            <a:avLst/>
          </a:prstGeom>
          <a:noFill/>
        </p:spPr>
        <p:txBody>
          <a:bodyPr wrap="square" rtlCol="0">
            <a:spAutoFit/>
          </a:bodyPr>
          <a:lstStyle/>
          <a:p>
            <a:pPr algn="ctr"/>
            <a:r>
              <a:rPr lang="zh-CN" altLang="en-US" sz="2000" dirty="0">
                <a:latin typeface="微软雅黑" pitchFamily="34" charset="-122"/>
                <a:ea typeface="微软雅黑" pitchFamily="34" charset="-122"/>
              </a:rPr>
              <a:t>定点信息获取</a:t>
            </a:r>
          </a:p>
        </p:txBody>
      </p:sp>
      <p:sp>
        <p:nvSpPr>
          <p:cNvPr id="98" name="TextBox 97"/>
          <p:cNvSpPr txBox="1"/>
          <p:nvPr/>
        </p:nvSpPr>
        <p:spPr>
          <a:xfrm>
            <a:off x="9004819" y="3235042"/>
            <a:ext cx="2127637" cy="707886"/>
          </a:xfrm>
          <a:prstGeom prst="rect">
            <a:avLst/>
          </a:prstGeom>
          <a:noFill/>
        </p:spPr>
        <p:txBody>
          <a:bodyPr wrap="square" rtlCol="0">
            <a:spAutoFit/>
          </a:bodyPr>
          <a:lstStyle/>
          <a:p>
            <a:pPr algn="ctr"/>
            <a:r>
              <a:rPr lang="zh-CN" altLang="en-US" sz="2000" dirty="0">
                <a:latin typeface="微软雅黑" pitchFamily="34" charset="-122"/>
                <a:ea typeface="微软雅黑" pitchFamily="34" charset="-122"/>
              </a:rPr>
              <a:t>基于主题的信息获取与元搜索</a:t>
            </a:r>
          </a:p>
        </p:txBody>
      </p:sp>
      <p:pic>
        <p:nvPicPr>
          <p:cNvPr id="2052" name="Picture 4" descr="“大数据 服务器”的图片搜索结果"/>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6905" t="7656" r="7718" b="20237"/>
          <a:stretch/>
        </p:blipFill>
        <p:spPr bwMode="auto">
          <a:xfrm>
            <a:off x="1207006" y="1367076"/>
            <a:ext cx="2057529" cy="1772547"/>
          </a:xfrm>
          <a:prstGeom prst="ellipse">
            <a:avLst/>
          </a:prstGeom>
          <a:ln w="63500" cap="rnd">
            <a:solidFill>
              <a:srgbClr val="31B5D6"/>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2054" name="Picture 6" descr="“黑客”的图片搜索结果"/>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72441" y="1419323"/>
            <a:ext cx="1912974" cy="1684844"/>
          </a:xfrm>
          <a:prstGeom prst="ellipse">
            <a:avLst/>
          </a:prstGeom>
          <a:ln w="63500" cap="rnd">
            <a:solidFill>
              <a:srgbClr val="31B5D6"/>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2" name="AutoShape 8" descr="“服务器 成本”的图片搜索结果"/>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64" name="矩形 163"/>
          <p:cNvSpPr/>
          <p:nvPr/>
        </p:nvSpPr>
        <p:spPr>
          <a:xfrm flipV="1">
            <a:off x="655309"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5" name="矩形 164"/>
          <p:cNvSpPr/>
          <p:nvPr/>
        </p:nvSpPr>
        <p:spPr>
          <a:xfrm flipV="1">
            <a:off x="2152044"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6" name="矩形 165"/>
          <p:cNvSpPr/>
          <p:nvPr/>
        </p:nvSpPr>
        <p:spPr>
          <a:xfrm flipV="1">
            <a:off x="364878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7" name="矩形 166"/>
          <p:cNvSpPr/>
          <p:nvPr/>
        </p:nvSpPr>
        <p:spPr>
          <a:xfrm flipV="1">
            <a:off x="514551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8" name="矩形 167"/>
          <p:cNvSpPr/>
          <p:nvPr/>
        </p:nvSpPr>
        <p:spPr>
          <a:xfrm flipV="1">
            <a:off x="664225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9" name="矩形 168"/>
          <p:cNvSpPr/>
          <p:nvPr/>
        </p:nvSpPr>
        <p:spPr>
          <a:xfrm flipV="1">
            <a:off x="8138985"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0" name="矩形 169"/>
          <p:cNvSpPr/>
          <p:nvPr/>
        </p:nvSpPr>
        <p:spPr>
          <a:xfrm flipV="1">
            <a:off x="9635721"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1" name="文本框 335"/>
          <p:cNvSpPr txBox="1"/>
          <p:nvPr/>
        </p:nvSpPr>
        <p:spPr>
          <a:xfrm>
            <a:off x="3519527" y="331131"/>
            <a:ext cx="5827236" cy="707886"/>
          </a:xfrm>
          <a:prstGeom prst="rect">
            <a:avLst/>
          </a:prstGeom>
          <a:noFill/>
        </p:spPr>
        <p:txBody>
          <a:bodyPr wrap="none" rtlCol="0">
            <a:spAutoFit/>
          </a:bodyPr>
          <a:lstStyle>
            <a:defPPr>
              <a:defRPr lang="zh-CN"/>
            </a:defPPr>
            <a:lvl1pPr>
              <a:defRPr sz="4000">
                <a:solidFill>
                  <a:srgbClr val="31B5D6"/>
                </a:solidFill>
                <a:latin typeface="华康俪金黑W8(P)" panose="020B0800000000000000" pitchFamily="34" charset="-122"/>
                <a:ea typeface="华康俪金黑W8(P)" panose="020B0800000000000000" pitchFamily="34" charset="-122"/>
              </a:defRPr>
            </a:lvl1pPr>
          </a:lstStyle>
          <a:p>
            <a:r>
              <a:rPr lang="zh-CN" altLang="en-US" dirty="0">
                <a:latin typeface="Arial Unicode MS" panose="020B0604020202020204" pitchFamily="34" charset="-122"/>
                <a:ea typeface="Arial Unicode MS" panose="020B0604020202020204" pitchFamily="34" charset="-122"/>
              </a:rPr>
              <a:t>网络媒体信息获取的分类</a:t>
            </a:r>
          </a:p>
        </p:txBody>
      </p:sp>
      <p:grpSp>
        <p:nvGrpSpPr>
          <p:cNvPr id="172" name="组合 171"/>
          <p:cNvGrpSpPr/>
          <p:nvPr/>
        </p:nvGrpSpPr>
        <p:grpSpPr>
          <a:xfrm>
            <a:off x="655309" y="1032131"/>
            <a:ext cx="10477147" cy="66943"/>
            <a:chOff x="655309" y="1032131"/>
            <a:chExt cx="10477147" cy="66943"/>
          </a:xfrm>
        </p:grpSpPr>
        <p:sp>
          <p:nvSpPr>
            <p:cNvPr id="173" name="矩形 172"/>
            <p:cNvSpPr/>
            <p:nvPr/>
          </p:nvSpPr>
          <p:spPr>
            <a:xfrm flipV="1">
              <a:off x="655309"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4" name="矩形 173"/>
            <p:cNvSpPr/>
            <p:nvPr/>
          </p:nvSpPr>
          <p:spPr>
            <a:xfrm flipV="1">
              <a:off x="2152044"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5" name="矩形 174"/>
            <p:cNvSpPr/>
            <p:nvPr/>
          </p:nvSpPr>
          <p:spPr>
            <a:xfrm flipV="1">
              <a:off x="364878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6" name="矩形 175"/>
            <p:cNvSpPr/>
            <p:nvPr/>
          </p:nvSpPr>
          <p:spPr>
            <a:xfrm flipV="1">
              <a:off x="5145515"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 name="矩形 176"/>
            <p:cNvSpPr/>
            <p:nvPr/>
          </p:nvSpPr>
          <p:spPr>
            <a:xfrm flipV="1">
              <a:off x="664225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8" name="矩形 177"/>
            <p:cNvSpPr/>
            <p:nvPr/>
          </p:nvSpPr>
          <p:spPr>
            <a:xfrm flipV="1">
              <a:off x="813898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9" name="矩形 178"/>
            <p:cNvSpPr/>
            <p:nvPr/>
          </p:nvSpPr>
          <p:spPr>
            <a:xfrm flipV="1">
              <a:off x="9635721"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8434" name="Picture 2" descr="“网络保障体系”的图片搜索结果"/>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988948" y="1398254"/>
            <a:ext cx="1965375" cy="1695519"/>
          </a:xfrm>
          <a:prstGeom prst="ellipse">
            <a:avLst/>
          </a:prstGeom>
          <a:ln w="63500" cap="rnd">
            <a:solidFill>
              <a:srgbClr val="31B5D6"/>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cxnSp>
        <p:nvCxnSpPr>
          <p:cNvPr id="89" name="直接箭头连接符 88"/>
          <p:cNvCxnSpPr/>
          <p:nvPr/>
        </p:nvCxnSpPr>
        <p:spPr>
          <a:xfrm flipH="1">
            <a:off x="1125644" y="3983648"/>
            <a:ext cx="2427907" cy="0"/>
          </a:xfrm>
          <a:prstGeom prst="straightConnector1">
            <a:avLst/>
          </a:prstGeom>
          <a:ln>
            <a:solidFill>
              <a:srgbClr val="F784A5"/>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90" name="文本框 88"/>
          <p:cNvSpPr txBox="1"/>
          <p:nvPr/>
        </p:nvSpPr>
        <p:spPr>
          <a:xfrm>
            <a:off x="307975" y="4218544"/>
            <a:ext cx="3538311" cy="2585323"/>
          </a:xfrm>
          <a:prstGeom prst="rect">
            <a:avLst/>
          </a:prstGeom>
          <a:noFill/>
        </p:spPr>
        <p:txBody>
          <a:bodyPr wrap="square" rtlCol="0">
            <a:spAutoFit/>
          </a:bodyPr>
          <a:lstStyle/>
          <a:p>
            <a:pPr marL="285750" indent="-285750">
              <a:buFont typeface="Wingdings" pitchFamily="2" charset="2"/>
              <a:buChar char="l"/>
            </a:pPr>
            <a:r>
              <a:rPr lang="zh-CN" altLang="en-US" dirty="0">
                <a:solidFill>
                  <a:schemeClr val="bg2">
                    <a:lumMod val="25000"/>
                  </a:schemeClr>
                </a:solidFill>
                <a:latin typeface="微软雅黑" panose="020B0503020204020204" pitchFamily="34" charset="-122"/>
                <a:ea typeface="微软雅黑" panose="020B0503020204020204" pitchFamily="34" charset="-122"/>
              </a:rPr>
              <a:t>全网信息获取工作范围涉及整个国际互联网内所有网络媒体发布信息，</a:t>
            </a:r>
            <a:endParaRPr lang="en-US" altLang="zh-CN" dirty="0">
              <a:solidFill>
                <a:schemeClr val="bg2">
                  <a:lumMod val="25000"/>
                </a:schemeClr>
              </a:solidFill>
              <a:latin typeface="微软雅黑" panose="020B0503020204020204" pitchFamily="34" charset="-122"/>
              <a:ea typeface="微软雅黑" panose="020B0503020204020204" pitchFamily="34" charset="-122"/>
            </a:endParaRPr>
          </a:p>
          <a:p>
            <a:pPr marL="285750" indent="-285750">
              <a:buFont typeface="Wingdings" pitchFamily="2" charset="2"/>
              <a:buChar char="l"/>
            </a:pPr>
            <a:r>
              <a:rPr lang="zh-CN" altLang="en-US" dirty="0">
                <a:solidFill>
                  <a:schemeClr val="bg2">
                    <a:lumMod val="25000"/>
                  </a:schemeClr>
                </a:solidFill>
                <a:latin typeface="微软雅黑" panose="020B0503020204020204" pitchFamily="34" charset="-122"/>
                <a:ea typeface="微软雅黑" panose="020B0503020204020204" pitchFamily="34" charset="-122"/>
              </a:rPr>
              <a:t>应用于搜索引擎</a:t>
            </a:r>
            <a:r>
              <a:rPr lang="en-US" altLang="zh-CN" dirty="0">
                <a:solidFill>
                  <a:schemeClr val="bg2">
                    <a:lumMod val="25000"/>
                  </a:schemeClr>
                </a:solidFill>
                <a:latin typeface="微软雅黑" panose="020B0503020204020204" pitchFamily="34" charset="-122"/>
                <a:ea typeface="微软雅黑" panose="020B0503020204020204" pitchFamily="34" charset="-122"/>
              </a:rPr>
              <a:t>(</a:t>
            </a:r>
            <a:r>
              <a:rPr lang="en-US" altLang="zh-CN" dirty="0" err="1">
                <a:solidFill>
                  <a:schemeClr val="bg2">
                    <a:lumMod val="25000"/>
                  </a:schemeClr>
                </a:solidFill>
                <a:latin typeface="微软雅黑" panose="020B0503020204020204" pitchFamily="34" charset="-122"/>
                <a:ea typeface="微软雅黑" panose="020B0503020204020204" pitchFamily="34" charset="-122"/>
              </a:rPr>
              <a:t>SearchEngine</a:t>
            </a:r>
            <a:r>
              <a:rPr lang="en-US" altLang="zh-CN" dirty="0">
                <a:solidFill>
                  <a:schemeClr val="bg2">
                    <a:lumMod val="25000"/>
                  </a:schemeClr>
                </a:solidFill>
                <a:latin typeface="微软雅黑" panose="020B0503020204020204" pitchFamily="34" charset="-122"/>
                <a:ea typeface="微软雅黑" panose="020B0503020204020204" pitchFamily="34" charset="-122"/>
              </a:rPr>
              <a:t>)</a:t>
            </a:r>
            <a:r>
              <a:rPr lang="zh-CN" altLang="en-US" dirty="0">
                <a:solidFill>
                  <a:schemeClr val="bg2">
                    <a:lumMod val="25000"/>
                  </a:schemeClr>
                </a:solidFill>
                <a:latin typeface="微软雅黑" panose="020B0503020204020204" pitchFamily="34" charset="-122"/>
                <a:ea typeface="微软雅黑" panose="020B0503020204020204" pitchFamily="34" charset="-122"/>
              </a:rPr>
              <a:t>，例如</a:t>
            </a:r>
            <a:r>
              <a:rPr lang="en-US" altLang="zh-CN" dirty="0">
                <a:solidFill>
                  <a:schemeClr val="bg2">
                    <a:lumMod val="25000"/>
                  </a:schemeClr>
                </a:solidFill>
                <a:latin typeface="微软雅黑" panose="020B0503020204020204" pitchFamily="34" charset="-122"/>
                <a:ea typeface="微软雅黑" panose="020B0503020204020204" pitchFamily="34" charset="-122"/>
              </a:rPr>
              <a:t>Google</a:t>
            </a:r>
            <a:r>
              <a:rPr lang="zh-CN" altLang="en-US" dirty="0">
                <a:solidFill>
                  <a:schemeClr val="bg2">
                    <a:lumMod val="25000"/>
                  </a:schemeClr>
                </a:solidFill>
                <a:latin typeface="微软雅黑" panose="020B0503020204020204" pitchFamily="34" charset="-122"/>
                <a:ea typeface="微软雅黑" panose="020B0503020204020204" pitchFamily="34" charset="-122"/>
              </a:rPr>
              <a:t>、</a:t>
            </a:r>
            <a:r>
              <a:rPr lang="en-US" altLang="zh-CN" dirty="0" err="1">
                <a:solidFill>
                  <a:schemeClr val="bg2">
                    <a:lumMod val="25000"/>
                  </a:schemeClr>
                </a:solidFill>
                <a:latin typeface="微软雅黑" panose="020B0503020204020204" pitchFamily="34" charset="-122"/>
                <a:ea typeface="微软雅黑" panose="020B0503020204020204" pitchFamily="34" charset="-122"/>
              </a:rPr>
              <a:t>Baidu</a:t>
            </a:r>
            <a:r>
              <a:rPr lang="zh-CN" altLang="en-US" dirty="0">
                <a:solidFill>
                  <a:schemeClr val="bg2">
                    <a:lumMod val="25000"/>
                  </a:schemeClr>
                </a:solidFill>
                <a:latin typeface="微软雅黑" panose="020B0503020204020204" pitchFamily="34" charset="-122"/>
                <a:ea typeface="微软雅黑" panose="020B0503020204020204" pitchFamily="34" charset="-122"/>
              </a:rPr>
              <a:t>或</a:t>
            </a:r>
            <a:r>
              <a:rPr lang="en-US" altLang="zh-CN" dirty="0">
                <a:solidFill>
                  <a:schemeClr val="bg2">
                    <a:lumMod val="25000"/>
                  </a:schemeClr>
                </a:solidFill>
                <a:latin typeface="微软雅黑" panose="020B0503020204020204" pitchFamily="34" charset="-122"/>
                <a:ea typeface="微软雅黑" panose="020B0503020204020204" pitchFamily="34" charset="-122"/>
              </a:rPr>
              <a:t>Yahoo</a:t>
            </a:r>
            <a:r>
              <a:rPr lang="zh-CN" altLang="en-US" dirty="0">
                <a:solidFill>
                  <a:schemeClr val="bg2">
                    <a:lumMod val="25000"/>
                  </a:schemeClr>
                </a:solidFill>
                <a:latin typeface="微软雅黑" panose="020B0503020204020204" pitchFamily="34" charset="-122"/>
                <a:ea typeface="微软雅黑" panose="020B0503020204020204" pitchFamily="34" charset="-122"/>
              </a:rPr>
              <a:t>等，和大型内容服务提供商</a:t>
            </a:r>
            <a:r>
              <a:rPr lang="en-US" altLang="zh-CN" dirty="0">
                <a:solidFill>
                  <a:schemeClr val="bg2">
                    <a:lumMod val="25000"/>
                  </a:schemeClr>
                </a:solidFill>
                <a:latin typeface="微软雅黑" panose="020B0503020204020204" pitchFamily="34" charset="-122"/>
                <a:ea typeface="微软雅黑" panose="020B0503020204020204" pitchFamily="34" charset="-122"/>
              </a:rPr>
              <a:t>(</a:t>
            </a:r>
            <a:r>
              <a:rPr lang="en-US" altLang="zh-CN" dirty="0" err="1">
                <a:solidFill>
                  <a:schemeClr val="bg2">
                    <a:lumMod val="25000"/>
                  </a:schemeClr>
                </a:solidFill>
                <a:latin typeface="微软雅黑" panose="020B0503020204020204" pitchFamily="34" charset="-122"/>
                <a:ea typeface="微软雅黑" panose="020B0503020204020204" pitchFamily="34" charset="-122"/>
              </a:rPr>
              <a:t>ContentServiceprovider</a:t>
            </a:r>
            <a:r>
              <a:rPr lang="en-US" altLang="zh-CN" dirty="0">
                <a:solidFill>
                  <a:schemeClr val="bg2">
                    <a:lumMod val="25000"/>
                  </a:schemeClr>
                </a:solidFill>
                <a:latin typeface="微软雅黑" panose="020B0503020204020204" pitchFamily="34" charset="-122"/>
                <a:ea typeface="微软雅黑" panose="020B0503020204020204" pitchFamily="34" charset="-122"/>
              </a:rPr>
              <a:t>)</a:t>
            </a:r>
            <a:r>
              <a:rPr lang="zh-CN" altLang="en-US" dirty="0">
                <a:solidFill>
                  <a:schemeClr val="bg2">
                    <a:lumMod val="25000"/>
                  </a:schemeClr>
                </a:solidFill>
                <a:latin typeface="微软雅黑" panose="020B0503020204020204" pitchFamily="34" charset="-122"/>
                <a:ea typeface="微软雅黑" panose="020B0503020204020204" pitchFamily="34" charset="-122"/>
              </a:rPr>
              <a:t>的信息获取。</a:t>
            </a:r>
          </a:p>
        </p:txBody>
      </p:sp>
      <p:cxnSp>
        <p:nvCxnSpPr>
          <p:cNvPr id="91" name="直接箭头连接符 90"/>
          <p:cNvCxnSpPr/>
          <p:nvPr/>
        </p:nvCxnSpPr>
        <p:spPr>
          <a:xfrm flipH="1">
            <a:off x="4856462" y="3990115"/>
            <a:ext cx="2427907" cy="0"/>
          </a:xfrm>
          <a:prstGeom prst="straightConnector1">
            <a:avLst/>
          </a:prstGeom>
          <a:ln>
            <a:solidFill>
              <a:srgbClr val="F784A5"/>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92" name="文本框 88"/>
          <p:cNvSpPr txBox="1"/>
          <p:nvPr/>
        </p:nvSpPr>
        <p:spPr>
          <a:xfrm>
            <a:off x="4122057" y="4225011"/>
            <a:ext cx="3802743" cy="2585323"/>
          </a:xfrm>
          <a:prstGeom prst="rect">
            <a:avLst/>
          </a:prstGeom>
          <a:noFill/>
        </p:spPr>
        <p:txBody>
          <a:bodyPr wrap="square" rtlCol="0">
            <a:spAutoFit/>
          </a:bodyPr>
          <a:lstStyle/>
          <a:p>
            <a:pPr marL="285750" indent="-285750">
              <a:buFont typeface="Wingdings" pitchFamily="2" charset="2"/>
              <a:buChar char="l"/>
            </a:pPr>
            <a:r>
              <a:rPr lang="zh-CN" altLang="en-US" dirty="0">
                <a:solidFill>
                  <a:schemeClr val="bg2">
                    <a:lumMod val="25000"/>
                  </a:schemeClr>
                </a:solidFill>
                <a:latin typeface="微软雅黑" panose="020B0503020204020204" pitchFamily="34" charset="-122"/>
                <a:ea typeface="微软雅黑" panose="020B0503020204020204" pitchFamily="34" charset="-122"/>
              </a:rPr>
              <a:t>定点信息获取的工作范围限制在服务于信息获取的初始</a:t>
            </a:r>
            <a:r>
              <a:rPr lang="en-US" altLang="zh-CN" dirty="0">
                <a:solidFill>
                  <a:schemeClr val="bg2">
                    <a:lumMod val="25000"/>
                  </a:schemeClr>
                </a:solidFill>
                <a:latin typeface="微软雅黑" panose="020B0503020204020204" pitchFamily="34" charset="-122"/>
                <a:ea typeface="微软雅黑" panose="020B0503020204020204" pitchFamily="34" charset="-122"/>
              </a:rPr>
              <a:t>URL</a:t>
            </a:r>
            <a:r>
              <a:rPr lang="zh-CN" altLang="en-US" dirty="0">
                <a:solidFill>
                  <a:schemeClr val="bg2">
                    <a:lumMod val="25000"/>
                  </a:schemeClr>
                </a:solidFill>
                <a:latin typeface="微软雅黑" panose="020B0503020204020204" pitchFamily="34" charset="-122"/>
                <a:ea typeface="微软雅黑" panose="020B0503020204020204" pitchFamily="34" charset="-122"/>
              </a:rPr>
              <a:t>集合中每个</a:t>
            </a:r>
            <a:r>
              <a:rPr lang="en-US" altLang="zh-CN" dirty="0">
                <a:solidFill>
                  <a:schemeClr val="bg2">
                    <a:lumMod val="25000"/>
                  </a:schemeClr>
                </a:solidFill>
                <a:latin typeface="微软雅黑" panose="020B0503020204020204" pitchFamily="34" charset="-122"/>
                <a:ea typeface="微软雅黑" panose="020B0503020204020204" pitchFamily="34" charset="-122"/>
              </a:rPr>
              <a:t>URL</a:t>
            </a:r>
            <a:r>
              <a:rPr lang="zh-CN" altLang="en-US" dirty="0">
                <a:solidFill>
                  <a:schemeClr val="bg2">
                    <a:lumMod val="25000"/>
                  </a:schemeClr>
                </a:solidFill>
                <a:latin typeface="微软雅黑" panose="020B0503020204020204" pitchFamily="34" charset="-122"/>
                <a:ea typeface="微软雅黑" panose="020B0503020204020204" pitchFamily="34" charset="-122"/>
              </a:rPr>
              <a:t>所属的网络目录内</a:t>
            </a:r>
            <a:endParaRPr lang="en-US" altLang="zh-CN" dirty="0">
              <a:solidFill>
                <a:schemeClr val="bg2">
                  <a:lumMod val="25000"/>
                </a:schemeClr>
              </a:solidFill>
              <a:latin typeface="微软雅黑" panose="020B0503020204020204" pitchFamily="34" charset="-122"/>
              <a:ea typeface="微软雅黑" panose="020B0503020204020204" pitchFamily="34" charset="-122"/>
            </a:endParaRPr>
          </a:p>
          <a:p>
            <a:pPr marL="285750" indent="-285750">
              <a:buFont typeface="Wingdings" pitchFamily="2" charset="2"/>
              <a:buChar char="l"/>
            </a:pPr>
            <a:r>
              <a:rPr lang="zh-CN" altLang="en-US" dirty="0">
                <a:solidFill>
                  <a:schemeClr val="bg2">
                    <a:lumMod val="25000"/>
                  </a:schemeClr>
                </a:solidFill>
                <a:latin typeface="微软雅黑" panose="020B0503020204020204" pitchFamily="34" charset="-122"/>
                <a:ea typeface="微软雅黑" panose="020B0503020204020204" pitchFamily="34" charset="-122"/>
              </a:rPr>
              <a:t>深入获取每个初始</a:t>
            </a:r>
            <a:r>
              <a:rPr lang="en-US" altLang="zh-CN" dirty="0">
                <a:solidFill>
                  <a:schemeClr val="bg2">
                    <a:lumMod val="25000"/>
                  </a:schemeClr>
                </a:solidFill>
                <a:latin typeface="微软雅黑" panose="020B0503020204020204" pitchFamily="34" charset="-122"/>
                <a:ea typeface="微软雅黑" panose="020B0503020204020204" pitchFamily="34" charset="-122"/>
              </a:rPr>
              <a:t>URL</a:t>
            </a:r>
            <a:r>
              <a:rPr lang="zh-CN" altLang="en-US" dirty="0">
                <a:solidFill>
                  <a:schemeClr val="bg2">
                    <a:lumMod val="25000"/>
                  </a:schemeClr>
                </a:solidFill>
                <a:latin typeface="微软雅黑" panose="020B0503020204020204" pitchFamily="34" charset="-122"/>
                <a:ea typeface="微软雅黑" panose="020B0503020204020204" pitchFamily="34" charset="-122"/>
              </a:rPr>
              <a:t>所属的网络目录及其下子目录中包含的网络发布内容，不再向初始</a:t>
            </a:r>
            <a:r>
              <a:rPr lang="en-US" altLang="zh-CN" dirty="0">
                <a:solidFill>
                  <a:schemeClr val="bg2">
                    <a:lumMod val="25000"/>
                  </a:schemeClr>
                </a:solidFill>
                <a:latin typeface="微软雅黑" panose="020B0503020204020204" pitchFamily="34" charset="-122"/>
                <a:ea typeface="微软雅黑" panose="020B0503020204020204" pitchFamily="34" charset="-122"/>
              </a:rPr>
              <a:t>URL</a:t>
            </a:r>
            <a:r>
              <a:rPr lang="zh-CN" altLang="en-US" dirty="0">
                <a:solidFill>
                  <a:schemeClr val="bg2">
                    <a:lumMod val="25000"/>
                  </a:schemeClr>
                </a:solidFill>
                <a:latin typeface="微软雅黑" panose="020B0503020204020204" pitchFamily="34" charset="-122"/>
                <a:ea typeface="微软雅黑" panose="020B0503020204020204" pitchFamily="34" charset="-122"/>
              </a:rPr>
              <a:t>所属网络目录的上级目录</a:t>
            </a:r>
            <a:endParaRPr lang="en-US" altLang="zh-CN" dirty="0">
              <a:solidFill>
                <a:schemeClr val="bg2">
                  <a:lumMod val="25000"/>
                </a:schemeClr>
              </a:solidFill>
              <a:latin typeface="微软雅黑" panose="020B0503020204020204" pitchFamily="34" charset="-122"/>
              <a:ea typeface="微软雅黑" panose="020B0503020204020204" pitchFamily="34" charset="-122"/>
            </a:endParaRPr>
          </a:p>
          <a:p>
            <a:pPr marL="285750" indent="-285750">
              <a:buFont typeface="Wingdings" pitchFamily="2" charset="2"/>
              <a:buChar char="l"/>
            </a:pPr>
            <a:r>
              <a:rPr lang="zh-CN" altLang="en-US" dirty="0">
                <a:solidFill>
                  <a:schemeClr val="bg2">
                    <a:lumMod val="25000"/>
                  </a:schemeClr>
                </a:solidFill>
                <a:latin typeface="微软雅黑" panose="020B0503020204020204" pitchFamily="34" charset="-122"/>
                <a:ea typeface="微软雅黑" panose="020B0503020204020204" pitchFamily="34" charset="-122"/>
              </a:rPr>
              <a:t>乃至整个互联网扩散信息获取行为</a:t>
            </a:r>
          </a:p>
        </p:txBody>
      </p:sp>
      <p:cxnSp>
        <p:nvCxnSpPr>
          <p:cNvPr id="93" name="直接箭头连接符 92"/>
          <p:cNvCxnSpPr/>
          <p:nvPr/>
        </p:nvCxnSpPr>
        <p:spPr>
          <a:xfrm flipH="1">
            <a:off x="9075920" y="3980002"/>
            <a:ext cx="2427907" cy="0"/>
          </a:xfrm>
          <a:prstGeom prst="straightConnector1">
            <a:avLst/>
          </a:prstGeom>
          <a:ln>
            <a:solidFill>
              <a:srgbClr val="F784A5"/>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94" name="文本框 88"/>
          <p:cNvSpPr txBox="1"/>
          <p:nvPr/>
        </p:nvSpPr>
        <p:spPr>
          <a:xfrm>
            <a:off x="8138986" y="4156530"/>
            <a:ext cx="3835300" cy="2585323"/>
          </a:xfrm>
          <a:prstGeom prst="rect">
            <a:avLst/>
          </a:prstGeom>
          <a:noFill/>
        </p:spPr>
        <p:txBody>
          <a:bodyPr wrap="square" rtlCol="0">
            <a:spAutoFit/>
          </a:bodyPr>
          <a:lstStyle/>
          <a:p>
            <a:pPr marL="285750" indent="-285750">
              <a:buFont typeface="Wingdings" pitchFamily="2" charset="2"/>
              <a:buChar char="l"/>
            </a:pPr>
            <a:r>
              <a:rPr lang="zh-CN" altLang="en-US" dirty="0">
                <a:solidFill>
                  <a:schemeClr val="bg2">
                    <a:lumMod val="25000"/>
                  </a:schemeClr>
                </a:solidFill>
                <a:latin typeface="微软雅黑" panose="020B0503020204020204" pitchFamily="34" charset="-122"/>
                <a:ea typeface="微软雅黑" panose="020B0503020204020204" pitchFamily="34" charset="-122"/>
              </a:rPr>
              <a:t>元搜索属于特殊的基于主题的信息获取</a:t>
            </a:r>
            <a:endParaRPr lang="en-US" altLang="zh-CN" dirty="0">
              <a:solidFill>
                <a:schemeClr val="bg2">
                  <a:lumMod val="25000"/>
                </a:schemeClr>
              </a:solidFill>
              <a:latin typeface="微软雅黑" panose="020B0503020204020204" pitchFamily="34" charset="-122"/>
              <a:ea typeface="微软雅黑" panose="020B0503020204020204" pitchFamily="34" charset="-122"/>
            </a:endParaRPr>
          </a:p>
          <a:p>
            <a:pPr marL="285750" indent="-285750">
              <a:buFont typeface="Wingdings" pitchFamily="2" charset="2"/>
              <a:buChar char="l"/>
            </a:pPr>
            <a:r>
              <a:rPr lang="zh-CN" altLang="en-US" dirty="0">
                <a:solidFill>
                  <a:schemeClr val="bg2">
                    <a:lumMod val="25000"/>
                  </a:schemeClr>
                </a:solidFill>
                <a:latin typeface="微软雅黑" panose="020B0503020204020204" pitchFamily="34" charset="-122"/>
                <a:ea typeface="微软雅黑" panose="020B0503020204020204" pitchFamily="34" charset="-122"/>
              </a:rPr>
              <a:t>将主题描述词传递给搜索引擎进行信息检索，并把搜索引擎针对主题描述词的信息检索结果作为基于主题信息获取的返回内容</a:t>
            </a:r>
            <a:endParaRPr lang="en-US" altLang="zh-CN" dirty="0">
              <a:solidFill>
                <a:schemeClr val="bg2">
                  <a:lumMod val="25000"/>
                </a:schemeClr>
              </a:solidFill>
              <a:latin typeface="微软雅黑" panose="020B0503020204020204" pitchFamily="34" charset="-122"/>
              <a:ea typeface="微软雅黑" panose="020B0503020204020204" pitchFamily="34" charset="-122"/>
            </a:endParaRPr>
          </a:p>
          <a:p>
            <a:pPr marL="285750" indent="-285750">
              <a:buFont typeface="Wingdings" pitchFamily="2" charset="2"/>
              <a:buChar char="l"/>
            </a:pPr>
            <a:r>
              <a:rPr lang="zh-CN" altLang="en-US" dirty="0">
                <a:solidFill>
                  <a:schemeClr val="bg2">
                    <a:lumMod val="25000"/>
                  </a:schemeClr>
                </a:solidFill>
                <a:latin typeface="微软雅黑" panose="020B0503020204020204" pitchFamily="34" charset="-122"/>
                <a:ea typeface="微软雅黑" panose="020B0503020204020204" pitchFamily="34" charset="-122"/>
              </a:rPr>
              <a:t>原因是，每个搜索引擎在为输入词目构造信息检索</a:t>
            </a:r>
            <a:r>
              <a:rPr lang="en-US" altLang="zh-CN" dirty="0">
                <a:solidFill>
                  <a:schemeClr val="bg2">
                    <a:lumMod val="25000"/>
                  </a:schemeClr>
                </a:solidFill>
                <a:latin typeface="微软雅黑" panose="020B0503020204020204" pitchFamily="34" charset="-122"/>
                <a:ea typeface="微软雅黑" panose="020B0503020204020204" pitchFamily="34" charset="-122"/>
              </a:rPr>
              <a:t>URL</a:t>
            </a:r>
            <a:r>
              <a:rPr lang="zh-CN" altLang="en-US" dirty="0">
                <a:solidFill>
                  <a:schemeClr val="bg2">
                    <a:lumMod val="25000"/>
                  </a:schemeClr>
                </a:solidFill>
                <a:latin typeface="微软雅黑" panose="020B0503020204020204" pitchFamily="34" charset="-122"/>
                <a:ea typeface="微软雅黑" panose="020B0503020204020204" pitchFamily="34" charset="-122"/>
              </a:rPr>
              <a:t>时是有规律可循的。</a:t>
            </a:r>
          </a:p>
        </p:txBody>
      </p:sp>
      <p:sp>
        <p:nvSpPr>
          <p:cNvPr id="3" name="灯片编号占位符 2"/>
          <p:cNvSpPr>
            <a:spLocks noGrp="1"/>
          </p:cNvSpPr>
          <p:nvPr>
            <p:ph type="sldNum" sz="quarter" idx="12"/>
          </p:nvPr>
        </p:nvSpPr>
        <p:spPr/>
        <p:txBody>
          <a:bodyPr/>
          <a:lstStyle/>
          <a:p>
            <a:pPr>
              <a:defRPr/>
            </a:pPr>
            <a:fld id="{B8A2BE66-3A1D-4F69-92F9-8180C3DFAFD8}" type="slidenum">
              <a:rPr lang="zh-CN" altLang="zh-CN" smtClean="0"/>
              <a:pPr>
                <a:defRPr/>
              </a:pPr>
              <a:t>19</a:t>
            </a:fld>
            <a:endParaRPr lang="zh-CN" altLang="zh-CN"/>
          </a:p>
        </p:txBody>
      </p:sp>
    </p:spTree>
    <p:extLst>
      <p:ext uri="{BB962C8B-B14F-4D97-AF65-F5344CB8AC3E}">
        <p14:creationId xmlns:p14="http://schemas.microsoft.com/office/powerpoint/2010/main" val="194619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96"/>
                                        </p:tgtEl>
                                        <p:attrNameLst>
                                          <p:attrName>style.visibility</p:attrName>
                                        </p:attrNameLst>
                                      </p:cBhvr>
                                      <p:to>
                                        <p:strVal val="visible"/>
                                      </p:to>
                                    </p:set>
                                    <p:animEffect transition="in" filter="fade">
                                      <p:cBhvr>
                                        <p:cTn id="7" dur="1000"/>
                                        <p:tgtEl>
                                          <p:spTgt spid="96"/>
                                        </p:tgtEl>
                                      </p:cBhvr>
                                    </p:animEffect>
                                    <p:anim calcmode="lin" valueType="num">
                                      <p:cBhvr>
                                        <p:cTn id="8" dur="1000" fill="hold"/>
                                        <p:tgtEl>
                                          <p:spTgt spid="96"/>
                                        </p:tgtEl>
                                        <p:attrNameLst>
                                          <p:attrName>ppt_x</p:attrName>
                                        </p:attrNameLst>
                                      </p:cBhvr>
                                      <p:tavLst>
                                        <p:tav tm="0">
                                          <p:val>
                                            <p:strVal val="#ppt_x"/>
                                          </p:val>
                                        </p:tav>
                                        <p:tav tm="100000">
                                          <p:val>
                                            <p:strVal val="#ppt_x"/>
                                          </p:val>
                                        </p:tav>
                                      </p:tavLst>
                                    </p:anim>
                                    <p:anim calcmode="lin" valueType="num">
                                      <p:cBhvr>
                                        <p:cTn id="9" dur="1000" fill="hold"/>
                                        <p:tgtEl>
                                          <p:spTgt spid="9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97"/>
                                        </p:tgtEl>
                                        <p:attrNameLst>
                                          <p:attrName>style.visibility</p:attrName>
                                        </p:attrNameLst>
                                      </p:cBhvr>
                                      <p:to>
                                        <p:strVal val="visible"/>
                                      </p:to>
                                    </p:set>
                                    <p:animEffect transition="in" filter="fade">
                                      <p:cBhvr>
                                        <p:cTn id="12" dur="1000"/>
                                        <p:tgtEl>
                                          <p:spTgt spid="97"/>
                                        </p:tgtEl>
                                      </p:cBhvr>
                                    </p:animEffect>
                                    <p:anim calcmode="lin" valueType="num">
                                      <p:cBhvr>
                                        <p:cTn id="13" dur="1000" fill="hold"/>
                                        <p:tgtEl>
                                          <p:spTgt spid="97"/>
                                        </p:tgtEl>
                                        <p:attrNameLst>
                                          <p:attrName>ppt_x</p:attrName>
                                        </p:attrNameLst>
                                      </p:cBhvr>
                                      <p:tavLst>
                                        <p:tav tm="0">
                                          <p:val>
                                            <p:strVal val="#ppt_x"/>
                                          </p:val>
                                        </p:tav>
                                        <p:tav tm="100000">
                                          <p:val>
                                            <p:strVal val="#ppt_x"/>
                                          </p:val>
                                        </p:tav>
                                      </p:tavLst>
                                    </p:anim>
                                    <p:anim calcmode="lin" valueType="num">
                                      <p:cBhvr>
                                        <p:cTn id="14" dur="1000" fill="hold"/>
                                        <p:tgtEl>
                                          <p:spTgt spid="97"/>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400"/>
                                  </p:stCondLst>
                                  <p:childTnLst>
                                    <p:set>
                                      <p:cBhvr>
                                        <p:cTn id="16" dur="1" fill="hold">
                                          <p:stCondLst>
                                            <p:cond delay="0"/>
                                          </p:stCondLst>
                                        </p:cTn>
                                        <p:tgtEl>
                                          <p:spTgt spid="98"/>
                                        </p:tgtEl>
                                        <p:attrNameLst>
                                          <p:attrName>style.visibility</p:attrName>
                                        </p:attrNameLst>
                                      </p:cBhvr>
                                      <p:to>
                                        <p:strVal val="visible"/>
                                      </p:to>
                                    </p:set>
                                    <p:animEffect transition="in" filter="fade">
                                      <p:cBhvr>
                                        <p:cTn id="17" dur="1000"/>
                                        <p:tgtEl>
                                          <p:spTgt spid="98"/>
                                        </p:tgtEl>
                                      </p:cBhvr>
                                    </p:animEffect>
                                    <p:anim calcmode="lin" valueType="num">
                                      <p:cBhvr>
                                        <p:cTn id="18" dur="1000" fill="hold"/>
                                        <p:tgtEl>
                                          <p:spTgt spid="98"/>
                                        </p:tgtEl>
                                        <p:attrNameLst>
                                          <p:attrName>ppt_x</p:attrName>
                                        </p:attrNameLst>
                                      </p:cBhvr>
                                      <p:tavLst>
                                        <p:tav tm="0">
                                          <p:val>
                                            <p:strVal val="#ppt_x"/>
                                          </p:val>
                                        </p:tav>
                                        <p:tav tm="100000">
                                          <p:val>
                                            <p:strVal val="#ppt_x"/>
                                          </p:val>
                                        </p:tav>
                                      </p:tavLst>
                                    </p:anim>
                                    <p:anim calcmode="lin" valueType="num">
                                      <p:cBhvr>
                                        <p:cTn id="19" dur="1000" fill="hold"/>
                                        <p:tgtEl>
                                          <p:spTgt spid="98"/>
                                        </p:tgtEl>
                                        <p:attrNameLst>
                                          <p:attrName>ppt_y</p:attrName>
                                        </p:attrNameLst>
                                      </p:cBhvr>
                                      <p:tavLst>
                                        <p:tav tm="0">
                                          <p:val>
                                            <p:strVal val="#ppt_y+.1"/>
                                          </p:val>
                                        </p:tav>
                                        <p:tav tm="100000">
                                          <p:val>
                                            <p:strVal val="#ppt_y"/>
                                          </p:val>
                                        </p:tav>
                                      </p:tavLst>
                                    </p:anim>
                                  </p:childTnLst>
                                </p:cTn>
                              </p:par>
                              <p:par>
                                <p:cTn id="20" presetID="1" presetClass="entr" presetSubtype="0" fill="hold" grpId="0" nodeType="withEffect">
                                  <p:stCondLst>
                                    <p:cond delay="0"/>
                                  </p:stCondLst>
                                  <p:childTnLst>
                                    <p:set>
                                      <p:cBhvr>
                                        <p:cTn id="21" dur="1" fill="hold">
                                          <p:stCondLst>
                                            <p:cond delay="0"/>
                                          </p:stCondLst>
                                        </p:cTn>
                                        <p:tgtEl>
                                          <p:spTgt spid="95"/>
                                        </p:tgtEl>
                                        <p:attrNameLst>
                                          <p:attrName>style.visibility</p:attrName>
                                        </p:attrNameLst>
                                      </p:cBhvr>
                                      <p:to>
                                        <p:strVal val="visible"/>
                                      </p:to>
                                    </p:set>
                                  </p:childTnLst>
                                </p:cTn>
                              </p:par>
                              <p:par>
                                <p:cTn id="22" presetID="35" presetClass="path" presetSubtype="0" accel="50000" decel="50000" fill="hold" grpId="1" nodeType="withEffect">
                                  <p:stCondLst>
                                    <p:cond delay="0"/>
                                  </p:stCondLst>
                                  <p:childTnLst>
                                    <p:animMotion origin="layout" path="M 7.85742E-7 -3.33333E-6 L -0.39495 -0.11018 " pathEditMode="relative" rAng="0" ptsTypes="AA">
                                      <p:cBhvr>
                                        <p:cTn id="23" dur="500" spd="-99900" fill="hold"/>
                                        <p:tgtEl>
                                          <p:spTgt spid="95"/>
                                        </p:tgtEl>
                                        <p:attrNameLst>
                                          <p:attrName>ppt_x,ppt_y</p:attrName>
                                        </p:attrNameLst>
                                      </p:cBhvr>
                                      <p:rCtr x="-19748" y="-550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 grpId="0" animBg="1"/>
      <p:bldP spid="95" grpId="1" animBg="1"/>
      <p:bldP spid="96" grpId="0"/>
      <p:bldP spid="97" grpId="0"/>
      <p:bldP spid="9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文本框 4"/>
          <p:cNvSpPr>
            <a:spLocks noChangeArrowheads="1"/>
          </p:cNvSpPr>
          <p:nvPr/>
        </p:nvSpPr>
        <p:spPr bwMode="auto">
          <a:xfrm>
            <a:off x="1494368" y="195699"/>
            <a:ext cx="7769985"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4000" dirty="0">
                <a:solidFill>
                  <a:srgbClr val="31B5D6"/>
                </a:solidFill>
                <a:latin typeface="Arial Unicode MS" panose="020B0604020202020204" pitchFamily="34" charset="-122"/>
                <a:ea typeface="Arial Unicode MS" panose="020B0604020202020204" pitchFamily="34" charset="-122"/>
                <a:sym typeface="Calibri" pitchFamily="34" charset="0"/>
              </a:rPr>
              <a:t>目录</a:t>
            </a:r>
          </a:p>
        </p:txBody>
      </p:sp>
      <p:sp>
        <p:nvSpPr>
          <p:cNvPr id="18435" name="直接连接符 13"/>
          <p:cNvSpPr>
            <a:spLocks noChangeShapeType="1"/>
          </p:cNvSpPr>
          <p:nvPr/>
        </p:nvSpPr>
        <p:spPr bwMode="auto">
          <a:xfrm>
            <a:off x="675218" y="845125"/>
            <a:ext cx="6193367" cy="0"/>
          </a:xfrm>
          <a:prstGeom prst="line">
            <a:avLst/>
          </a:prstGeom>
          <a:noFill/>
          <a:ln w="6350">
            <a:solidFill>
              <a:srgbClr val="4A7EBB">
                <a:alpha val="25098"/>
              </a:srgbClr>
            </a:solidFill>
            <a:bevel/>
            <a:headEnd/>
            <a:tailEnd/>
          </a:ln>
          <a:extLst>
            <a:ext uri="{909E8E84-426E-40DD-AFC4-6F175D3DCCD1}">
              <a14:hiddenFill xmlns:a14="http://schemas.microsoft.com/office/drawing/2010/main">
                <a:noFill/>
              </a14:hiddenFill>
            </a:ext>
          </a:extLst>
        </p:spPr>
        <p:txBody>
          <a:bodyPr/>
          <a:lstStyle/>
          <a:p>
            <a:endParaRPr lang="zh-CN" altLang="en-US">
              <a:latin typeface="Arial" pitchFamily="34" charset="0"/>
            </a:endParaRPr>
          </a:p>
        </p:txBody>
      </p:sp>
      <p:grpSp>
        <p:nvGrpSpPr>
          <p:cNvPr id="5" name="Group 4"/>
          <p:cNvGrpSpPr>
            <a:grpSpLocks/>
          </p:cNvGrpSpPr>
          <p:nvPr/>
        </p:nvGrpSpPr>
        <p:grpSpPr bwMode="auto">
          <a:xfrm>
            <a:off x="1269967" y="1524783"/>
            <a:ext cx="1016000" cy="665162"/>
            <a:chOff x="1110" y="2656"/>
            <a:chExt cx="1549" cy="1351"/>
          </a:xfrm>
          <a:gradFill flip="none" rotWithShape="1">
            <a:gsLst>
              <a:gs pos="0">
                <a:srgbClr val="336699">
                  <a:shade val="30000"/>
                  <a:satMod val="115000"/>
                </a:srgbClr>
              </a:gs>
              <a:gs pos="50000">
                <a:srgbClr val="336699">
                  <a:shade val="67500"/>
                  <a:satMod val="115000"/>
                </a:srgbClr>
              </a:gs>
              <a:gs pos="100000">
                <a:srgbClr val="336699">
                  <a:shade val="100000"/>
                  <a:satMod val="115000"/>
                </a:srgbClr>
              </a:gs>
            </a:gsLst>
            <a:lin ang="2700000" scaled="1"/>
            <a:tileRect/>
          </a:gradFill>
        </p:grpSpPr>
        <p:sp>
          <p:nvSpPr>
            <p:cNvPr id="38" name="AutoShape 5"/>
            <p:cNvSpPr>
              <a:spLocks noChangeArrowheads="1"/>
            </p:cNvSpPr>
            <p:nvPr/>
          </p:nvSpPr>
          <p:spPr bwMode="gray">
            <a:xfrm>
              <a:off x="1123" y="2679"/>
              <a:ext cx="1536" cy="1328"/>
            </a:xfrm>
            <a:prstGeom prst="hexagon">
              <a:avLst>
                <a:gd name="adj" fmla="val 28916"/>
                <a:gd name="vf" fmla="val 115470"/>
              </a:avLst>
            </a:prstGeom>
            <a:grpFill/>
            <a:ln w="9525">
              <a:solidFill>
                <a:srgbClr val="3DA2CB"/>
              </a:solidFill>
              <a:miter lim="800000"/>
              <a:headEnd/>
              <a:tailEnd/>
            </a:ln>
            <a:effectLst/>
          </p:spPr>
          <p:txBody>
            <a:bodyPr wrap="none" anchor="ctr"/>
            <a:lstStyle>
              <a:defPPr>
                <a:defRPr lang="en-US"/>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defRPr/>
              </a:pPr>
              <a:endParaRPr lang="zh-CN" altLang="en-US">
                <a:latin typeface="微软雅黑" pitchFamily="34" charset="-122"/>
                <a:ea typeface="微软雅黑" pitchFamily="34" charset="-122"/>
              </a:endParaRPr>
            </a:p>
          </p:txBody>
        </p:sp>
        <p:sp>
          <p:nvSpPr>
            <p:cNvPr id="39" name="AutoShape 6"/>
            <p:cNvSpPr>
              <a:spLocks noChangeArrowheads="1"/>
            </p:cNvSpPr>
            <p:nvPr/>
          </p:nvSpPr>
          <p:spPr bwMode="gray">
            <a:xfrm>
              <a:off x="1110" y="2656"/>
              <a:ext cx="1536" cy="1328"/>
            </a:xfrm>
            <a:prstGeom prst="hexagon">
              <a:avLst>
                <a:gd name="adj" fmla="val 28916"/>
                <a:gd name="vf" fmla="val 115470"/>
              </a:avLst>
            </a:prstGeom>
            <a:grpFill/>
            <a:ln w="9525">
              <a:solidFill>
                <a:srgbClr val="3DA2CB"/>
              </a:solidFill>
              <a:miter lim="800000"/>
              <a:headEnd/>
              <a:tailEnd/>
            </a:ln>
            <a:effectLst/>
          </p:spPr>
          <p:txBody>
            <a:bodyPr wrap="none" anchor="ctr"/>
            <a:lstStyle>
              <a:defPPr>
                <a:defRPr lang="en-US"/>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defRPr/>
              </a:pPr>
              <a:endParaRPr lang="zh-CN" altLang="en-US">
                <a:latin typeface="微软雅黑" pitchFamily="34" charset="-122"/>
                <a:ea typeface="微软雅黑" pitchFamily="34" charset="-122"/>
              </a:endParaRPr>
            </a:p>
          </p:txBody>
        </p:sp>
        <p:sp>
          <p:nvSpPr>
            <p:cNvPr id="40" name="AutoShape 7"/>
            <p:cNvSpPr>
              <a:spLocks noChangeArrowheads="1"/>
            </p:cNvSpPr>
            <p:nvPr/>
          </p:nvSpPr>
          <p:spPr bwMode="gray">
            <a:xfrm>
              <a:off x="1200" y="2736"/>
              <a:ext cx="1350" cy="1168"/>
            </a:xfrm>
            <a:prstGeom prst="hexagon">
              <a:avLst>
                <a:gd name="adj" fmla="val 28896"/>
                <a:gd name="vf" fmla="val 115470"/>
              </a:avLst>
            </a:prstGeom>
            <a:grpFill/>
            <a:ln w="9525">
              <a:solidFill>
                <a:srgbClr val="3DA2CB"/>
              </a:solidFill>
              <a:miter lim="800000"/>
              <a:headEnd/>
              <a:tailEnd/>
            </a:ln>
            <a:effectLst/>
          </p:spPr>
          <p:txBody>
            <a:bodyPr wrap="none" anchor="ctr"/>
            <a:lstStyle>
              <a:defPPr>
                <a:defRPr lang="en-US"/>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defRPr/>
              </a:pPr>
              <a:endParaRPr lang="zh-CN" altLang="en-US">
                <a:latin typeface="微软雅黑" pitchFamily="34" charset="-122"/>
                <a:ea typeface="微软雅黑" pitchFamily="34" charset="-122"/>
              </a:endParaRPr>
            </a:p>
          </p:txBody>
        </p:sp>
      </p:grpSp>
      <p:sp>
        <p:nvSpPr>
          <p:cNvPr id="7" name="Line 8"/>
          <p:cNvSpPr>
            <a:spLocks noChangeShapeType="1"/>
          </p:cNvSpPr>
          <p:nvPr/>
        </p:nvSpPr>
        <p:spPr bwMode="auto">
          <a:xfrm>
            <a:off x="2082767" y="2134603"/>
            <a:ext cx="6400800" cy="0"/>
          </a:xfrm>
          <a:prstGeom prst="line">
            <a:avLst/>
          </a:prstGeom>
          <a:noFill/>
          <a:ln w="25400">
            <a:solidFill>
              <a:schemeClr val="tx1"/>
            </a:solidFill>
            <a:prstDash val="sysDot"/>
            <a:round/>
            <a:headEnd/>
            <a:tailEnd type="oval" w="med" len="med"/>
          </a:ln>
          <a:extLst>
            <a:ext uri="{909E8E84-426E-40DD-AFC4-6F175D3DCCD1}">
              <a14:hiddenFill xmlns:a14="http://schemas.microsoft.com/office/drawing/2010/main">
                <a:noFill/>
              </a14:hiddenFill>
            </a:ext>
          </a:extLst>
        </p:spPr>
        <p:txBody>
          <a:bodyPr wrap="none" anchor="ctr"/>
          <a:lstStyle>
            <a:defPPr>
              <a:defRPr lang="en-US"/>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endParaRPr lang="zh-CN" altLang="en-US">
              <a:latin typeface="微软雅黑" pitchFamily="34" charset="-122"/>
              <a:ea typeface="微软雅黑" pitchFamily="34" charset="-122"/>
            </a:endParaRPr>
          </a:p>
        </p:txBody>
      </p:sp>
      <p:sp>
        <p:nvSpPr>
          <p:cNvPr id="8" name="Text Box 9"/>
          <p:cNvSpPr txBox="1">
            <a:spLocks noChangeArrowheads="1"/>
          </p:cNvSpPr>
          <p:nvPr/>
        </p:nvSpPr>
        <p:spPr bwMode="auto">
          <a:xfrm>
            <a:off x="2991274" y="1588503"/>
            <a:ext cx="2339102" cy="461665"/>
          </a:xfrm>
          <a:prstGeom prst="rect">
            <a:avLst/>
          </a:prstGeom>
          <a:noFill/>
          <a:ln w="9525" algn="ctr">
            <a:noFill/>
            <a:miter lim="800000"/>
            <a:headEnd/>
            <a:tailEnd/>
          </a:ln>
        </p:spPr>
        <p:txBody>
          <a:bodyPr wrap="none">
            <a:spAutoFit/>
          </a:bodyPr>
          <a:lstStyle>
            <a:defPPr>
              <a:defRPr lang="en-US"/>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r>
              <a:rPr lang="zh-CN" altLang="en-US" sz="2400" dirty="0">
                <a:effectLst>
                  <a:outerShdw blurRad="38100" dist="38100" dir="2700000" algn="tl">
                    <a:srgbClr val="C0C0C0"/>
                  </a:outerShdw>
                </a:effectLst>
                <a:latin typeface="微软雅黑" pitchFamily="34" charset="-122"/>
                <a:ea typeface="微软雅黑" pitchFamily="34" charset="-122"/>
              </a:rPr>
              <a:t>互联网信息分类</a:t>
            </a:r>
            <a:endParaRPr lang="en-US" altLang="zh-CN" sz="2400" dirty="0">
              <a:effectLst>
                <a:outerShdw blurRad="38100" dist="38100" dir="2700000" algn="tl">
                  <a:srgbClr val="C0C0C0"/>
                </a:outerShdw>
              </a:effectLst>
              <a:latin typeface="微软雅黑" pitchFamily="34" charset="-122"/>
              <a:ea typeface="微软雅黑" pitchFamily="34" charset="-122"/>
            </a:endParaRPr>
          </a:p>
        </p:txBody>
      </p:sp>
      <p:sp>
        <p:nvSpPr>
          <p:cNvPr id="9" name="Text Box 10"/>
          <p:cNvSpPr txBox="1">
            <a:spLocks noChangeArrowheads="1"/>
          </p:cNvSpPr>
          <p:nvPr/>
        </p:nvSpPr>
        <p:spPr bwMode="gray">
          <a:xfrm>
            <a:off x="1585540" y="1623428"/>
            <a:ext cx="36580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defPPr>
              <a:defRPr lang="en-US"/>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ctr"/>
            <a:r>
              <a:rPr lang="en-US" altLang="zh-CN" sz="2400">
                <a:solidFill>
                  <a:srgbClr val="F8F8F8"/>
                </a:solidFill>
                <a:latin typeface="微软雅黑" pitchFamily="34" charset="-122"/>
                <a:ea typeface="微软雅黑" pitchFamily="34" charset="-122"/>
              </a:rPr>
              <a:t>1</a:t>
            </a:r>
          </a:p>
        </p:txBody>
      </p:sp>
      <p:grpSp>
        <p:nvGrpSpPr>
          <p:cNvPr id="10" name="Group 11"/>
          <p:cNvGrpSpPr>
            <a:grpSpLocks/>
          </p:cNvGrpSpPr>
          <p:nvPr/>
        </p:nvGrpSpPr>
        <p:grpSpPr bwMode="auto">
          <a:xfrm>
            <a:off x="1269967" y="2310601"/>
            <a:ext cx="1016000" cy="665162"/>
            <a:chOff x="3174" y="2656"/>
            <a:chExt cx="1549" cy="1351"/>
          </a:xfrm>
          <a:gradFill flip="none" rotWithShape="1">
            <a:gsLst>
              <a:gs pos="0">
                <a:srgbClr val="339966">
                  <a:shade val="30000"/>
                  <a:satMod val="115000"/>
                </a:srgbClr>
              </a:gs>
              <a:gs pos="50000">
                <a:srgbClr val="339966">
                  <a:shade val="67500"/>
                  <a:satMod val="115000"/>
                </a:srgbClr>
              </a:gs>
              <a:gs pos="100000">
                <a:srgbClr val="339966">
                  <a:shade val="100000"/>
                  <a:satMod val="115000"/>
                </a:srgbClr>
              </a:gs>
            </a:gsLst>
            <a:lin ang="2700000" scaled="1"/>
            <a:tileRect/>
          </a:gradFill>
        </p:grpSpPr>
        <p:sp>
          <p:nvSpPr>
            <p:cNvPr id="35" name="AutoShape 12"/>
            <p:cNvSpPr>
              <a:spLocks noChangeArrowheads="1"/>
            </p:cNvSpPr>
            <p:nvPr/>
          </p:nvSpPr>
          <p:spPr bwMode="gray">
            <a:xfrm>
              <a:off x="3187" y="2679"/>
              <a:ext cx="1536" cy="1328"/>
            </a:xfrm>
            <a:prstGeom prst="hexagon">
              <a:avLst>
                <a:gd name="adj" fmla="val 28916"/>
                <a:gd name="vf" fmla="val 115470"/>
              </a:avLst>
            </a:prstGeom>
            <a:grpFill/>
            <a:ln w="9525">
              <a:noFill/>
              <a:miter lim="800000"/>
              <a:headEnd/>
              <a:tailEnd/>
            </a:ln>
            <a:effectLst/>
          </p:spPr>
          <p:txBody>
            <a:bodyPr wrap="none" anchor="ctr"/>
            <a:lstStyle>
              <a:defPPr>
                <a:defRPr lang="en-US"/>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defRPr/>
              </a:pPr>
              <a:endParaRPr lang="zh-CN" altLang="en-US">
                <a:latin typeface="微软雅黑" pitchFamily="34" charset="-122"/>
                <a:ea typeface="微软雅黑" pitchFamily="34" charset="-122"/>
              </a:endParaRPr>
            </a:p>
          </p:txBody>
        </p:sp>
        <p:sp>
          <p:nvSpPr>
            <p:cNvPr id="36" name="AutoShape 13"/>
            <p:cNvSpPr>
              <a:spLocks noChangeArrowheads="1"/>
            </p:cNvSpPr>
            <p:nvPr/>
          </p:nvSpPr>
          <p:spPr bwMode="gray">
            <a:xfrm>
              <a:off x="3174" y="2656"/>
              <a:ext cx="1536" cy="1328"/>
            </a:xfrm>
            <a:prstGeom prst="hexagon">
              <a:avLst>
                <a:gd name="adj" fmla="val 28916"/>
                <a:gd name="vf" fmla="val 115470"/>
              </a:avLst>
            </a:prstGeom>
            <a:grpFill/>
            <a:ln w="9525">
              <a:solidFill>
                <a:srgbClr val="C0C0C0"/>
              </a:solidFill>
              <a:miter lim="800000"/>
              <a:headEnd/>
              <a:tailEnd/>
            </a:ln>
            <a:effectLst/>
          </p:spPr>
          <p:txBody>
            <a:bodyPr wrap="none" anchor="ctr"/>
            <a:lstStyle>
              <a:defPPr>
                <a:defRPr lang="en-US"/>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defRPr/>
              </a:pPr>
              <a:endParaRPr lang="zh-CN" altLang="en-US">
                <a:latin typeface="微软雅黑" pitchFamily="34" charset="-122"/>
                <a:ea typeface="微软雅黑" pitchFamily="34" charset="-122"/>
              </a:endParaRPr>
            </a:p>
          </p:txBody>
        </p:sp>
        <p:sp>
          <p:nvSpPr>
            <p:cNvPr id="37" name="AutoShape 14"/>
            <p:cNvSpPr>
              <a:spLocks noChangeArrowheads="1"/>
            </p:cNvSpPr>
            <p:nvPr/>
          </p:nvSpPr>
          <p:spPr bwMode="gray">
            <a:xfrm>
              <a:off x="3264" y="2736"/>
              <a:ext cx="1350" cy="1168"/>
            </a:xfrm>
            <a:prstGeom prst="hexagon">
              <a:avLst>
                <a:gd name="adj" fmla="val 28896"/>
                <a:gd name="vf" fmla="val 115470"/>
              </a:avLst>
            </a:prstGeom>
            <a:grpFill/>
            <a:ln w="9525">
              <a:solidFill>
                <a:schemeClr val="tx1"/>
              </a:solidFill>
              <a:miter lim="800000"/>
              <a:headEnd/>
              <a:tailEnd/>
            </a:ln>
            <a:effectLst/>
          </p:spPr>
          <p:txBody>
            <a:bodyPr wrap="none" anchor="ctr"/>
            <a:lstStyle>
              <a:defPPr>
                <a:defRPr lang="en-US"/>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defRPr/>
              </a:pPr>
              <a:endParaRPr lang="zh-CN" altLang="en-US">
                <a:latin typeface="微软雅黑" pitchFamily="34" charset="-122"/>
                <a:ea typeface="微软雅黑" pitchFamily="34" charset="-122"/>
              </a:endParaRPr>
            </a:p>
          </p:txBody>
        </p:sp>
      </p:grpSp>
      <p:sp>
        <p:nvSpPr>
          <p:cNvPr id="11" name="Line 15"/>
          <p:cNvSpPr>
            <a:spLocks noChangeShapeType="1"/>
          </p:cNvSpPr>
          <p:nvPr/>
        </p:nvSpPr>
        <p:spPr bwMode="auto">
          <a:xfrm>
            <a:off x="2082767" y="2920416"/>
            <a:ext cx="6400800" cy="0"/>
          </a:xfrm>
          <a:prstGeom prst="line">
            <a:avLst/>
          </a:prstGeom>
          <a:noFill/>
          <a:ln w="25400">
            <a:solidFill>
              <a:schemeClr val="tx1"/>
            </a:solidFill>
            <a:prstDash val="sysDot"/>
            <a:round/>
            <a:headEnd/>
            <a:tailEnd type="oval" w="med" len="med"/>
          </a:ln>
          <a:extLst>
            <a:ext uri="{909E8E84-426E-40DD-AFC4-6F175D3DCCD1}">
              <a14:hiddenFill xmlns:a14="http://schemas.microsoft.com/office/drawing/2010/main">
                <a:noFill/>
              </a14:hiddenFill>
            </a:ext>
          </a:extLst>
        </p:spPr>
        <p:txBody>
          <a:bodyPr wrap="none" anchor="ctr"/>
          <a:lstStyle>
            <a:defPPr>
              <a:defRPr lang="en-US"/>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endParaRPr lang="zh-CN" altLang="en-US">
              <a:latin typeface="微软雅黑" pitchFamily="34" charset="-122"/>
              <a:ea typeface="微软雅黑" pitchFamily="34" charset="-122"/>
            </a:endParaRPr>
          </a:p>
        </p:txBody>
      </p:sp>
      <p:sp>
        <p:nvSpPr>
          <p:cNvPr id="13" name="Text Box 17"/>
          <p:cNvSpPr txBox="1">
            <a:spLocks noChangeArrowheads="1"/>
          </p:cNvSpPr>
          <p:nvPr/>
        </p:nvSpPr>
        <p:spPr bwMode="gray">
          <a:xfrm>
            <a:off x="1585540" y="2409242"/>
            <a:ext cx="36580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defPPr>
              <a:defRPr lang="en-US"/>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ctr"/>
            <a:r>
              <a:rPr lang="en-US" altLang="zh-CN" sz="2400">
                <a:solidFill>
                  <a:srgbClr val="F8F8F8"/>
                </a:solidFill>
                <a:latin typeface="微软雅黑" pitchFamily="34" charset="-122"/>
                <a:ea typeface="微软雅黑" pitchFamily="34" charset="-122"/>
              </a:rPr>
              <a:t>2</a:t>
            </a:r>
          </a:p>
        </p:txBody>
      </p:sp>
      <p:grpSp>
        <p:nvGrpSpPr>
          <p:cNvPr id="14" name="Group 18"/>
          <p:cNvGrpSpPr>
            <a:grpSpLocks/>
          </p:cNvGrpSpPr>
          <p:nvPr/>
        </p:nvGrpSpPr>
        <p:grpSpPr bwMode="auto">
          <a:xfrm>
            <a:off x="1269967" y="3096419"/>
            <a:ext cx="1016000" cy="665162"/>
            <a:chOff x="1110" y="2656"/>
            <a:chExt cx="1549" cy="1351"/>
          </a:xfrm>
          <a:gradFill flip="none" rotWithShape="1">
            <a:gsLst>
              <a:gs pos="0">
                <a:schemeClr val="bg2">
                  <a:lumMod val="60000"/>
                  <a:lumOff val="40000"/>
                  <a:shade val="30000"/>
                  <a:satMod val="115000"/>
                </a:schemeClr>
              </a:gs>
              <a:gs pos="50000">
                <a:schemeClr val="bg2">
                  <a:lumMod val="60000"/>
                  <a:lumOff val="40000"/>
                  <a:shade val="67500"/>
                  <a:satMod val="115000"/>
                </a:schemeClr>
              </a:gs>
              <a:gs pos="100000">
                <a:schemeClr val="bg2">
                  <a:lumMod val="60000"/>
                  <a:lumOff val="40000"/>
                  <a:shade val="100000"/>
                  <a:satMod val="115000"/>
                </a:schemeClr>
              </a:gs>
            </a:gsLst>
            <a:lin ang="2700000" scaled="1"/>
            <a:tileRect/>
          </a:gradFill>
        </p:grpSpPr>
        <p:sp>
          <p:nvSpPr>
            <p:cNvPr id="32" name="AutoShape 19"/>
            <p:cNvSpPr>
              <a:spLocks noChangeArrowheads="1"/>
            </p:cNvSpPr>
            <p:nvPr/>
          </p:nvSpPr>
          <p:spPr bwMode="gray">
            <a:xfrm>
              <a:off x="1123" y="2679"/>
              <a:ext cx="1536" cy="1328"/>
            </a:xfrm>
            <a:prstGeom prst="hexagon">
              <a:avLst>
                <a:gd name="adj" fmla="val 28916"/>
                <a:gd name="vf" fmla="val 115470"/>
              </a:avLst>
            </a:prstGeom>
            <a:grpFill/>
            <a:ln w="9525">
              <a:noFill/>
              <a:miter lim="800000"/>
              <a:headEnd/>
              <a:tailEnd/>
            </a:ln>
            <a:effectLst/>
          </p:spPr>
          <p:txBody>
            <a:bodyPr wrap="none" anchor="ctr"/>
            <a:lstStyle>
              <a:defPPr>
                <a:defRPr lang="en-US"/>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defRPr/>
              </a:pPr>
              <a:endParaRPr lang="zh-CN" altLang="en-US">
                <a:latin typeface="微软雅黑" pitchFamily="34" charset="-122"/>
                <a:ea typeface="微软雅黑" pitchFamily="34" charset="-122"/>
              </a:endParaRPr>
            </a:p>
          </p:txBody>
        </p:sp>
        <p:sp>
          <p:nvSpPr>
            <p:cNvPr id="33" name="AutoShape 20"/>
            <p:cNvSpPr>
              <a:spLocks noChangeArrowheads="1"/>
            </p:cNvSpPr>
            <p:nvPr/>
          </p:nvSpPr>
          <p:spPr bwMode="gray">
            <a:xfrm>
              <a:off x="1110" y="2656"/>
              <a:ext cx="1536" cy="1328"/>
            </a:xfrm>
            <a:prstGeom prst="hexagon">
              <a:avLst>
                <a:gd name="adj" fmla="val 28916"/>
                <a:gd name="vf" fmla="val 115470"/>
              </a:avLst>
            </a:prstGeom>
            <a:grpFill/>
            <a:ln w="9525">
              <a:solidFill>
                <a:srgbClr val="C0C0C0"/>
              </a:solidFill>
              <a:miter lim="800000"/>
              <a:headEnd/>
              <a:tailEnd/>
            </a:ln>
            <a:effectLst/>
          </p:spPr>
          <p:txBody>
            <a:bodyPr wrap="none" anchor="ctr"/>
            <a:lstStyle>
              <a:defPPr>
                <a:defRPr lang="en-US"/>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defRPr/>
              </a:pPr>
              <a:endParaRPr lang="zh-CN" altLang="en-US">
                <a:latin typeface="微软雅黑" pitchFamily="34" charset="-122"/>
                <a:ea typeface="微软雅黑" pitchFamily="34" charset="-122"/>
              </a:endParaRPr>
            </a:p>
          </p:txBody>
        </p:sp>
        <p:sp>
          <p:nvSpPr>
            <p:cNvPr id="34" name="AutoShape 21"/>
            <p:cNvSpPr>
              <a:spLocks noChangeArrowheads="1"/>
            </p:cNvSpPr>
            <p:nvPr/>
          </p:nvSpPr>
          <p:spPr bwMode="gray">
            <a:xfrm>
              <a:off x="1200" y="2736"/>
              <a:ext cx="1350" cy="1168"/>
            </a:xfrm>
            <a:prstGeom prst="hexagon">
              <a:avLst>
                <a:gd name="adj" fmla="val 28896"/>
                <a:gd name="vf" fmla="val 115470"/>
              </a:avLst>
            </a:prstGeom>
            <a:grpFill/>
            <a:ln w="9525">
              <a:solidFill>
                <a:schemeClr val="tx1"/>
              </a:solidFill>
              <a:miter lim="800000"/>
              <a:headEnd/>
              <a:tailEnd/>
            </a:ln>
            <a:effectLst/>
          </p:spPr>
          <p:txBody>
            <a:bodyPr wrap="none" anchor="ctr"/>
            <a:lstStyle>
              <a:defPPr>
                <a:defRPr lang="en-US"/>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defRPr/>
              </a:pPr>
              <a:endParaRPr lang="zh-CN" altLang="en-US">
                <a:latin typeface="微软雅黑" pitchFamily="34" charset="-122"/>
                <a:ea typeface="微软雅黑" pitchFamily="34" charset="-122"/>
              </a:endParaRPr>
            </a:p>
          </p:txBody>
        </p:sp>
      </p:grpSp>
      <p:sp>
        <p:nvSpPr>
          <p:cNvPr id="15" name="Line 22"/>
          <p:cNvSpPr>
            <a:spLocks noChangeShapeType="1"/>
          </p:cNvSpPr>
          <p:nvPr/>
        </p:nvSpPr>
        <p:spPr bwMode="auto">
          <a:xfrm>
            <a:off x="2082767" y="3706228"/>
            <a:ext cx="6400800" cy="0"/>
          </a:xfrm>
          <a:prstGeom prst="line">
            <a:avLst/>
          </a:prstGeom>
          <a:noFill/>
          <a:ln w="25400">
            <a:solidFill>
              <a:schemeClr val="tx1"/>
            </a:solidFill>
            <a:prstDash val="sysDot"/>
            <a:round/>
            <a:headEnd/>
            <a:tailEnd type="oval" w="med" len="med"/>
          </a:ln>
          <a:extLst>
            <a:ext uri="{909E8E84-426E-40DD-AFC4-6F175D3DCCD1}">
              <a14:hiddenFill xmlns:a14="http://schemas.microsoft.com/office/drawing/2010/main">
                <a:noFill/>
              </a14:hiddenFill>
            </a:ext>
          </a:extLst>
        </p:spPr>
        <p:txBody>
          <a:bodyPr wrap="none" anchor="ctr"/>
          <a:lstStyle>
            <a:defPPr>
              <a:defRPr lang="en-US"/>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endParaRPr lang="zh-CN" altLang="en-US">
              <a:latin typeface="微软雅黑" pitchFamily="34" charset="-122"/>
              <a:ea typeface="微软雅黑" pitchFamily="34" charset="-122"/>
            </a:endParaRPr>
          </a:p>
        </p:txBody>
      </p:sp>
      <p:sp>
        <p:nvSpPr>
          <p:cNvPr id="16" name="Text Box 23"/>
          <p:cNvSpPr txBox="1">
            <a:spLocks noChangeArrowheads="1"/>
          </p:cNvSpPr>
          <p:nvPr/>
        </p:nvSpPr>
        <p:spPr bwMode="auto">
          <a:xfrm>
            <a:off x="3007867" y="2310602"/>
            <a:ext cx="2954655" cy="461665"/>
          </a:xfrm>
          <a:prstGeom prst="rect">
            <a:avLst/>
          </a:prstGeom>
          <a:noFill/>
          <a:ln w="9525" algn="ctr">
            <a:noFill/>
            <a:miter lim="800000"/>
            <a:headEnd/>
            <a:tailEnd/>
          </a:ln>
        </p:spPr>
        <p:txBody>
          <a:bodyPr wrap="none">
            <a:spAutoFit/>
          </a:bodyPr>
          <a:lstStyle>
            <a:defPPr>
              <a:defRPr lang="en-US"/>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r>
              <a:rPr lang="zh-CN" altLang="en-US" sz="2400" dirty="0">
                <a:effectLst>
                  <a:outerShdw blurRad="38100" dist="38100" dir="2700000" algn="tl">
                    <a:srgbClr val="C0C0C0"/>
                  </a:outerShdw>
                </a:effectLst>
                <a:latin typeface="微软雅黑" pitchFamily="34" charset="-122"/>
                <a:ea typeface="微软雅黑" pitchFamily="34" charset="-122"/>
              </a:rPr>
              <a:t>网络媒体信息的获取</a:t>
            </a:r>
          </a:p>
        </p:txBody>
      </p:sp>
      <p:sp>
        <p:nvSpPr>
          <p:cNvPr id="17" name="Text Box 24"/>
          <p:cNvSpPr txBox="1">
            <a:spLocks noChangeArrowheads="1"/>
          </p:cNvSpPr>
          <p:nvPr/>
        </p:nvSpPr>
        <p:spPr bwMode="gray">
          <a:xfrm>
            <a:off x="1585540" y="3195054"/>
            <a:ext cx="36580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defPPr>
              <a:defRPr lang="en-US"/>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ctr"/>
            <a:r>
              <a:rPr lang="en-US" altLang="zh-CN" sz="2400">
                <a:solidFill>
                  <a:srgbClr val="F8F8F8"/>
                </a:solidFill>
                <a:latin typeface="微软雅黑" pitchFamily="34" charset="-122"/>
                <a:ea typeface="微软雅黑" pitchFamily="34" charset="-122"/>
              </a:rPr>
              <a:t>3</a:t>
            </a:r>
          </a:p>
        </p:txBody>
      </p:sp>
      <p:grpSp>
        <p:nvGrpSpPr>
          <p:cNvPr id="18" name="Group 25"/>
          <p:cNvGrpSpPr>
            <a:grpSpLocks/>
          </p:cNvGrpSpPr>
          <p:nvPr/>
        </p:nvGrpSpPr>
        <p:grpSpPr bwMode="auto">
          <a:xfrm>
            <a:off x="1269967" y="3882237"/>
            <a:ext cx="1016000" cy="665162"/>
            <a:chOff x="3174" y="2656"/>
            <a:chExt cx="1549" cy="1351"/>
          </a:xfrm>
          <a:gradFill flip="none" rotWithShape="1">
            <a:gsLst>
              <a:gs pos="0">
                <a:schemeClr val="accent1">
                  <a:lumMod val="75000"/>
                  <a:shade val="30000"/>
                  <a:satMod val="115000"/>
                </a:schemeClr>
              </a:gs>
              <a:gs pos="50000">
                <a:schemeClr val="accent1">
                  <a:lumMod val="75000"/>
                  <a:shade val="67500"/>
                  <a:satMod val="115000"/>
                </a:schemeClr>
              </a:gs>
              <a:gs pos="100000">
                <a:schemeClr val="accent1">
                  <a:lumMod val="75000"/>
                  <a:shade val="100000"/>
                  <a:satMod val="115000"/>
                </a:schemeClr>
              </a:gs>
            </a:gsLst>
            <a:lin ang="2700000" scaled="1"/>
            <a:tileRect/>
          </a:gradFill>
        </p:grpSpPr>
        <p:sp>
          <p:nvSpPr>
            <p:cNvPr id="29" name="AutoShape 26"/>
            <p:cNvSpPr>
              <a:spLocks noChangeArrowheads="1"/>
            </p:cNvSpPr>
            <p:nvPr/>
          </p:nvSpPr>
          <p:spPr bwMode="gray">
            <a:xfrm>
              <a:off x="3187" y="2679"/>
              <a:ext cx="1536" cy="1328"/>
            </a:xfrm>
            <a:prstGeom prst="hexagon">
              <a:avLst>
                <a:gd name="adj" fmla="val 28916"/>
                <a:gd name="vf" fmla="val 115470"/>
              </a:avLst>
            </a:prstGeom>
            <a:grpFill/>
            <a:ln w="9525">
              <a:noFill/>
              <a:miter lim="800000"/>
              <a:headEnd/>
              <a:tailEnd/>
            </a:ln>
            <a:effectLst/>
          </p:spPr>
          <p:txBody>
            <a:bodyPr wrap="none" anchor="ctr"/>
            <a:lstStyle>
              <a:defPPr>
                <a:defRPr lang="en-US"/>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defRPr/>
              </a:pPr>
              <a:endParaRPr lang="zh-CN" altLang="en-US">
                <a:latin typeface="微软雅黑" pitchFamily="34" charset="-122"/>
                <a:ea typeface="微软雅黑" pitchFamily="34" charset="-122"/>
              </a:endParaRPr>
            </a:p>
          </p:txBody>
        </p:sp>
        <p:sp>
          <p:nvSpPr>
            <p:cNvPr id="30" name="AutoShape 27"/>
            <p:cNvSpPr>
              <a:spLocks noChangeArrowheads="1"/>
            </p:cNvSpPr>
            <p:nvPr/>
          </p:nvSpPr>
          <p:spPr bwMode="gray">
            <a:xfrm>
              <a:off x="3174" y="2656"/>
              <a:ext cx="1536" cy="1328"/>
            </a:xfrm>
            <a:prstGeom prst="hexagon">
              <a:avLst>
                <a:gd name="adj" fmla="val 28916"/>
                <a:gd name="vf" fmla="val 115470"/>
              </a:avLst>
            </a:prstGeom>
            <a:grpFill/>
            <a:ln w="9525">
              <a:solidFill>
                <a:srgbClr val="C0C0C0"/>
              </a:solidFill>
              <a:miter lim="800000"/>
              <a:headEnd/>
              <a:tailEnd/>
            </a:ln>
            <a:effectLst/>
          </p:spPr>
          <p:txBody>
            <a:bodyPr wrap="none" anchor="ctr"/>
            <a:lstStyle>
              <a:defPPr>
                <a:defRPr lang="en-US"/>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defRPr/>
              </a:pPr>
              <a:endParaRPr lang="zh-CN" altLang="en-US">
                <a:latin typeface="微软雅黑" pitchFamily="34" charset="-122"/>
                <a:ea typeface="微软雅黑" pitchFamily="34" charset="-122"/>
              </a:endParaRPr>
            </a:p>
          </p:txBody>
        </p:sp>
        <p:sp>
          <p:nvSpPr>
            <p:cNvPr id="31" name="AutoShape 28"/>
            <p:cNvSpPr>
              <a:spLocks noChangeArrowheads="1"/>
            </p:cNvSpPr>
            <p:nvPr/>
          </p:nvSpPr>
          <p:spPr bwMode="gray">
            <a:xfrm>
              <a:off x="3264" y="2736"/>
              <a:ext cx="1350" cy="1168"/>
            </a:xfrm>
            <a:prstGeom prst="hexagon">
              <a:avLst>
                <a:gd name="adj" fmla="val 28896"/>
                <a:gd name="vf" fmla="val 115470"/>
              </a:avLst>
            </a:prstGeom>
            <a:grpFill/>
            <a:ln w="9525">
              <a:solidFill>
                <a:schemeClr val="tx1"/>
              </a:solidFill>
              <a:miter lim="800000"/>
              <a:headEnd/>
              <a:tailEnd/>
            </a:ln>
            <a:effectLst/>
          </p:spPr>
          <p:txBody>
            <a:bodyPr wrap="none" anchor="ctr"/>
            <a:lstStyle>
              <a:defPPr>
                <a:defRPr lang="en-US"/>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defRPr/>
              </a:pPr>
              <a:endParaRPr lang="zh-CN" altLang="en-US">
                <a:latin typeface="微软雅黑" pitchFamily="34" charset="-122"/>
                <a:ea typeface="微软雅黑" pitchFamily="34" charset="-122"/>
              </a:endParaRPr>
            </a:p>
          </p:txBody>
        </p:sp>
      </p:grpSp>
      <p:sp>
        <p:nvSpPr>
          <p:cNvPr id="19" name="Line 29"/>
          <p:cNvSpPr>
            <a:spLocks noChangeShapeType="1"/>
          </p:cNvSpPr>
          <p:nvPr/>
        </p:nvSpPr>
        <p:spPr bwMode="auto">
          <a:xfrm>
            <a:off x="2082767" y="4492041"/>
            <a:ext cx="6400800" cy="0"/>
          </a:xfrm>
          <a:prstGeom prst="line">
            <a:avLst/>
          </a:prstGeom>
          <a:noFill/>
          <a:ln w="25400">
            <a:solidFill>
              <a:schemeClr val="tx1"/>
            </a:solidFill>
            <a:prstDash val="sysDot"/>
            <a:round/>
            <a:headEnd/>
            <a:tailEnd type="oval" w="med" len="med"/>
          </a:ln>
          <a:extLst>
            <a:ext uri="{909E8E84-426E-40DD-AFC4-6F175D3DCCD1}">
              <a14:hiddenFill xmlns:a14="http://schemas.microsoft.com/office/drawing/2010/main">
                <a:noFill/>
              </a14:hiddenFill>
            </a:ext>
          </a:extLst>
        </p:spPr>
        <p:txBody>
          <a:bodyPr wrap="none" anchor="ctr"/>
          <a:lstStyle>
            <a:defPPr>
              <a:defRPr lang="en-US"/>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endParaRPr lang="zh-CN" altLang="en-US">
              <a:latin typeface="微软雅黑" pitchFamily="34" charset="-122"/>
              <a:ea typeface="微软雅黑" pitchFamily="34" charset="-122"/>
            </a:endParaRPr>
          </a:p>
        </p:txBody>
      </p:sp>
      <p:sp>
        <p:nvSpPr>
          <p:cNvPr id="20" name="Text Box 30"/>
          <p:cNvSpPr txBox="1">
            <a:spLocks noChangeArrowheads="1"/>
          </p:cNvSpPr>
          <p:nvPr/>
        </p:nvSpPr>
        <p:spPr bwMode="auto">
          <a:xfrm>
            <a:off x="3007867" y="3128224"/>
            <a:ext cx="2954655" cy="461665"/>
          </a:xfrm>
          <a:prstGeom prst="rect">
            <a:avLst/>
          </a:prstGeom>
          <a:noFill/>
          <a:ln w="9525" algn="ctr">
            <a:noFill/>
            <a:miter lim="800000"/>
            <a:headEnd/>
            <a:tailEnd/>
          </a:ln>
        </p:spPr>
        <p:txBody>
          <a:bodyPr wrap="none">
            <a:spAutoFit/>
          </a:bodyPr>
          <a:lstStyle>
            <a:defPPr>
              <a:defRPr lang="en-US"/>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r>
              <a:rPr lang="zh-CN" altLang="en-US" sz="2400" dirty="0">
                <a:effectLst>
                  <a:outerShdw blurRad="38100" dist="38100" dir="2700000" algn="tl">
                    <a:srgbClr val="C0C0C0"/>
                  </a:outerShdw>
                </a:effectLst>
                <a:latin typeface="微软雅黑" pitchFamily="34" charset="-122"/>
                <a:ea typeface="微软雅黑" pitchFamily="34" charset="-122"/>
              </a:rPr>
              <a:t>网络通信信息的获取</a:t>
            </a:r>
            <a:endParaRPr lang="en-US" altLang="zh-CN" sz="2400" dirty="0">
              <a:effectLst>
                <a:outerShdw blurRad="38100" dist="38100" dir="2700000" algn="tl">
                  <a:srgbClr val="C0C0C0"/>
                </a:outerShdw>
              </a:effectLst>
              <a:latin typeface="微软雅黑" pitchFamily="34" charset="-122"/>
              <a:ea typeface="微软雅黑" pitchFamily="34" charset="-122"/>
            </a:endParaRPr>
          </a:p>
        </p:txBody>
      </p:sp>
      <p:sp>
        <p:nvSpPr>
          <p:cNvPr id="21" name="Text Box 31"/>
          <p:cNvSpPr txBox="1">
            <a:spLocks noChangeArrowheads="1"/>
          </p:cNvSpPr>
          <p:nvPr/>
        </p:nvSpPr>
        <p:spPr bwMode="gray">
          <a:xfrm>
            <a:off x="1585540" y="3980867"/>
            <a:ext cx="36580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defPPr>
              <a:defRPr lang="en-US"/>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ctr"/>
            <a:r>
              <a:rPr lang="en-US" altLang="zh-CN" sz="2400">
                <a:solidFill>
                  <a:srgbClr val="F8F8F8"/>
                </a:solidFill>
                <a:latin typeface="微软雅黑" pitchFamily="34" charset="-122"/>
                <a:ea typeface="微软雅黑" pitchFamily="34" charset="-122"/>
              </a:rPr>
              <a:t>4</a:t>
            </a:r>
          </a:p>
        </p:txBody>
      </p:sp>
      <p:grpSp>
        <p:nvGrpSpPr>
          <p:cNvPr id="22" name="Group 25"/>
          <p:cNvGrpSpPr>
            <a:grpSpLocks/>
          </p:cNvGrpSpPr>
          <p:nvPr/>
        </p:nvGrpSpPr>
        <p:grpSpPr bwMode="auto">
          <a:xfrm>
            <a:off x="1282809" y="4668055"/>
            <a:ext cx="1016000" cy="665162"/>
            <a:chOff x="3174" y="2656"/>
            <a:chExt cx="1549" cy="1351"/>
          </a:xfrm>
          <a:solidFill>
            <a:srgbClr val="31B5D6"/>
          </a:solidFill>
        </p:grpSpPr>
        <p:sp>
          <p:nvSpPr>
            <p:cNvPr id="26" name="AutoShape 26"/>
            <p:cNvSpPr>
              <a:spLocks noChangeArrowheads="1"/>
            </p:cNvSpPr>
            <p:nvPr/>
          </p:nvSpPr>
          <p:spPr bwMode="gray">
            <a:xfrm>
              <a:off x="3187" y="2679"/>
              <a:ext cx="1536" cy="1328"/>
            </a:xfrm>
            <a:prstGeom prst="hexagon">
              <a:avLst>
                <a:gd name="adj" fmla="val 28916"/>
                <a:gd name="vf" fmla="val 115470"/>
              </a:avLst>
            </a:prstGeom>
            <a:grpFill/>
            <a:ln w="9525">
              <a:noFill/>
              <a:miter lim="800000"/>
              <a:headEnd/>
              <a:tailEnd/>
            </a:ln>
            <a:effectLst/>
          </p:spPr>
          <p:txBody>
            <a:bodyPr wrap="none" anchor="ctr"/>
            <a:lstStyle>
              <a:defPPr>
                <a:defRPr lang="en-US"/>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defRPr/>
              </a:pPr>
              <a:endParaRPr lang="zh-CN" altLang="en-US">
                <a:latin typeface="微软雅黑" pitchFamily="34" charset="-122"/>
                <a:ea typeface="微软雅黑" pitchFamily="34" charset="-122"/>
              </a:endParaRPr>
            </a:p>
          </p:txBody>
        </p:sp>
        <p:sp>
          <p:nvSpPr>
            <p:cNvPr id="27" name="AutoShape 27"/>
            <p:cNvSpPr>
              <a:spLocks noChangeArrowheads="1"/>
            </p:cNvSpPr>
            <p:nvPr/>
          </p:nvSpPr>
          <p:spPr bwMode="gray">
            <a:xfrm>
              <a:off x="3174" y="2656"/>
              <a:ext cx="1536" cy="1328"/>
            </a:xfrm>
            <a:prstGeom prst="hexagon">
              <a:avLst>
                <a:gd name="adj" fmla="val 28916"/>
                <a:gd name="vf" fmla="val 115470"/>
              </a:avLst>
            </a:prstGeom>
            <a:grpFill/>
            <a:ln w="9525">
              <a:solidFill>
                <a:srgbClr val="C0C0C0"/>
              </a:solidFill>
              <a:miter lim="800000"/>
              <a:headEnd/>
              <a:tailEnd/>
            </a:ln>
            <a:effectLst/>
          </p:spPr>
          <p:txBody>
            <a:bodyPr wrap="none" anchor="ctr"/>
            <a:lstStyle>
              <a:defPPr>
                <a:defRPr lang="en-US"/>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defRPr/>
              </a:pPr>
              <a:endParaRPr lang="zh-CN" altLang="en-US">
                <a:latin typeface="微软雅黑" pitchFamily="34" charset="-122"/>
                <a:ea typeface="微软雅黑" pitchFamily="34" charset="-122"/>
              </a:endParaRPr>
            </a:p>
          </p:txBody>
        </p:sp>
        <p:sp>
          <p:nvSpPr>
            <p:cNvPr id="28" name="AutoShape 28"/>
            <p:cNvSpPr>
              <a:spLocks noChangeArrowheads="1"/>
            </p:cNvSpPr>
            <p:nvPr/>
          </p:nvSpPr>
          <p:spPr bwMode="gray">
            <a:xfrm>
              <a:off x="3264" y="2736"/>
              <a:ext cx="1350" cy="1168"/>
            </a:xfrm>
            <a:prstGeom prst="hexagon">
              <a:avLst>
                <a:gd name="adj" fmla="val 28896"/>
                <a:gd name="vf" fmla="val 115470"/>
              </a:avLst>
            </a:prstGeom>
            <a:grpFill/>
            <a:ln w="9525">
              <a:solidFill>
                <a:schemeClr val="tx1"/>
              </a:solidFill>
              <a:miter lim="800000"/>
              <a:headEnd/>
              <a:tailEnd/>
            </a:ln>
            <a:effectLst/>
          </p:spPr>
          <p:txBody>
            <a:bodyPr wrap="none" anchor="ctr"/>
            <a:lstStyle>
              <a:defPPr>
                <a:defRPr lang="en-US"/>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defRPr/>
              </a:pPr>
              <a:endParaRPr lang="zh-CN" altLang="en-US">
                <a:latin typeface="微软雅黑" pitchFamily="34" charset="-122"/>
                <a:ea typeface="微软雅黑" pitchFamily="34" charset="-122"/>
              </a:endParaRPr>
            </a:p>
          </p:txBody>
        </p:sp>
      </p:grpSp>
      <p:sp>
        <p:nvSpPr>
          <p:cNvPr id="23" name="Line 29"/>
          <p:cNvSpPr>
            <a:spLocks noChangeShapeType="1"/>
          </p:cNvSpPr>
          <p:nvPr/>
        </p:nvSpPr>
        <p:spPr bwMode="auto">
          <a:xfrm>
            <a:off x="2095467" y="5277853"/>
            <a:ext cx="6400800" cy="0"/>
          </a:xfrm>
          <a:prstGeom prst="line">
            <a:avLst/>
          </a:prstGeom>
          <a:noFill/>
          <a:ln w="25400">
            <a:solidFill>
              <a:schemeClr val="tx1"/>
            </a:solidFill>
            <a:prstDash val="sysDot"/>
            <a:round/>
            <a:headEnd/>
            <a:tailEnd type="oval" w="med" len="med"/>
          </a:ln>
          <a:extLst>
            <a:ext uri="{909E8E84-426E-40DD-AFC4-6F175D3DCCD1}">
              <a14:hiddenFill xmlns:a14="http://schemas.microsoft.com/office/drawing/2010/main">
                <a:noFill/>
              </a14:hiddenFill>
            </a:ext>
          </a:extLst>
        </p:spPr>
        <p:txBody>
          <a:bodyPr wrap="none" anchor="ctr"/>
          <a:lstStyle>
            <a:defPPr>
              <a:defRPr lang="en-US"/>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endParaRPr lang="zh-CN" altLang="en-US">
              <a:latin typeface="微软雅黑" pitchFamily="34" charset="-122"/>
              <a:ea typeface="微软雅黑" pitchFamily="34" charset="-122"/>
            </a:endParaRPr>
          </a:p>
        </p:txBody>
      </p:sp>
      <p:sp>
        <p:nvSpPr>
          <p:cNvPr id="24" name="Text Box 30"/>
          <p:cNvSpPr txBox="1">
            <a:spLocks noChangeArrowheads="1"/>
          </p:cNvSpPr>
          <p:nvPr/>
        </p:nvSpPr>
        <p:spPr bwMode="auto">
          <a:xfrm>
            <a:off x="3097003" y="3893562"/>
            <a:ext cx="1415772" cy="461665"/>
          </a:xfrm>
          <a:prstGeom prst="rect">
            <a:avLst/>
          </a:prstGeom>
          <a:noFill/>
          <a:ln w="9525" algn="ctr">
            <a:noFill/>
            <a:miter lim="800000"/>
            <a:headEnd/>
            <a:tailEnd/>
          </a:ln>
        </p:spPr>
        <p:txBody>
          <a:bodyPr wrap="none">
            <a:spAutoFit/>
          </a:bodyPr>
          <a:lstStyle>
            <a:defPPr>
              <a:defRPr lang="zh-CN"/>
            </a:defPPr>
            <a:lvl1pPr>
              <a:defRPr sz="2400">
                <a:effectLst>
                  <a:outerShdw blurRad="38100" dist="38100" dir="2700000" algn="tl">
                    <a:srgbClr val="C0C0C0"/>
                  </a:outerShdw>
                </a:effectLst>
                <a:latin typeface="Arial" charset="0"/>
              </a:defRPr>
            </a:lvl1pPr>
            <a:lvl2pPr>
              <a:defRPr>
                <a:latin typeface="Arial" charset="0"/>
              </a:defRPr>
            </a:lvl2pPr>
            <a:lvl3pPr>
              <a:defRPr>
                <a:latin typeface="Arial" charset="0"/>
              </a:defRPr>
            </a:lvl3pPr>
            <a:lvl4pPr>
              <a:defRPr>
                <a:latin typeface="Arial" charset="0"/>
              </a:defRPr>
            </a:lvl4pPr>
            <a:lvl5pPr>
              <a:defRPr>
                <a:latin typeface="Arial" charset="0"/>
              </a:defRPr>
            </a:lvl5pPr>
            <a:lvl6pPr>
              <a:defRPr>
                <a:latin typeface="Arial" charset="0"/>
              </a:defRPr>
            </a:lvl6pPr>
            <a:lvl7pPr>
              <a:defRPr>
                <a:latin typeface="Arial" charset="0"/>
              </a:defRPr>
            </a:lvl7pPr>
            <a:lvl8pPr>
              <a:defRPr>
                <a:latin typeface="Arial" charset="0"/>
              </a:defRPr>
            </a:lvl8pPr>
            <a:lvl9pPr>
              <a:defRPr>
                <a:latin typeface="Arial" charset="0"/>
              </a:defRPr>
            </a:lvl9pPr>
          </a:lstStyle>
          <a:p>
            <a:r>
              <a:rPr lang="zh-CN" altLang="en-US" dirty="0">
                <a:latin typeface="微软雅黑" pitchFamily="34" charset="-122"/>
                <a:ea typeface="微软雅黑" pitchFamily="34" charset="-122"/>
              </a:rPr>
              <a:t>本章小结</a:t>
            </a:r>
            <a:endParaRPr lang="en-US" altLang="zh-CN" dirty="0">
              <a:latin typeface="微软雅黑" pitchFamily="34" charset="-122"/>
              <a:ea typeface="微软雅黑" pitchFamily="34" charset="-122"/>
            </a:endParaRPr>
          </a:p>
        </p:txBody>
      </p:sp>
      <p:sp>
        <p:nvSpPr>
          <p:cNvPr id="25" name="Text Box 31"/>
          <p:cNvSpPr txBox="1">
            <a:spLocks noChangeArrowheads="1"/>
          </p:cNvSpPr>
          <p:nvPr/>
        </p:nvSpPr>
        <p:spPr bwMode="gray">
          <a:xfrm>
            <a:off x="1598240" y="4766679"/>
            <a:ext cx="36580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defPPr>
              <a:defRPr lang="en-US"/>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ctr"/>
            <a:r>
              <a:rPr lang="en-US" altLang="zh-CN" sz="2400">
                <a:solidFill>
                  <a:srgbClr val="F8F8F8"/>
                </a:solidFill>
                <a:latin typeface="微软雅黑" pitchFamily="34" charset="-122"/>
                <a:ea typeface="微软雅黑" pitchFamily="34" charset="-122"/>
              </a:rPr>
              <a:t>5</a:t>
            </a:r>
          </a:p>
        </p:txBody>
      </p:sp>
      <p:sp>
        <p:nvSpPr>
          <p:cNvPr id="42" name="Text Box 30"/>
          <p:cNvSpPr txBox="1">
            <a:spLocks noChangeArrowheads="1"/>
          </p:cNvSpPr>
          <p:nvPr/>
        </p:nvSpPr>
        <p:spPr bwMode="auto">
          <a:xfrm>
            <a:off x="3122504" y="4693087"/>
            <a:ext cx="1107996" cy="461665"/>
          </a:xfrm>
          <a:prstGeom prst="rect">
            <a:avLst/>
          </a:prstGeom>
          <a:noFill/>
          <a:ln w="9525" algn="ctr">
            <a:noFill/>
            <a:miter lim="800000"/>
            <a:headEnd/>
            <a:tailEnd/>
          </a:ln>
        </p:spPr>
        <p:txBody>
          <a:bodyPr wrap="none">
            <a:spAutoFit/>
          </a:bodyPr>
          <a:lstStyle>
            <a:defPPr>
              <a:defRPr lang="zh-CN"/>
            </a:defPPr>
            <a:lvl1pPr>
              <a:defRPr sz="2400">
                <a:effectLst>
                  <a:outerShdw blurRad="38100" dist="38100" dir="2700000" algn="tl">
                    <a:srgbClr val="C0C0C0"/>
                  </a:outerShdw>
                </a:effectLst>
                <a:latin typeface="Arial" charset="0"/>
              </a:defRPr>
            </a:lvl1pPr>
            <a:lvl2pPr>
              <a:defRPr>
                <a:latin typeface="Arial" charset="0"/>
              </a:defRPr>
            </a:lvl2pPr>
            <a:lvl3pPr>
              <a:defRPr>
                <a:latin typeface="Arial" charset="0"/>
              </a:defRPr>
            </a:lvl3pPr>
            <a:lvl4pPr>
              <a:defRPr>
                <a:latin typeface="Arial" charset="0"/>
              </a:defRPr>
            </a:lvl4pPr>
            <a:lvl5pPr>
              <a:defRPr>
                <a:latin typeface="Arial" charset="0"/>
              </a:defRPr>
            </a:lvl5pPr>
            <a:lvl6pPr>
              <a:defRPr>
                <a:latin typeface="Arial" charset="0"/>
              </a:defRPr>
            </a:lvl6pPr>
            <a:lvl7pPr>
              <a:defRPr>
                <a:latin typeface="Arial" charset="0"/>
              </a:defRPr>
            </a:lvl7pPr>
            <a:lvl8pPr>
              <a:defRPr>
                <a:latin typeface="Arial" charset="0"/>
              </a:defRPr>
            </a:lvl8pPr>
            <a:lvl9pPr>
              <a:defRPr>
                <a:latin typeface="Arial" charset="0"/>
              </a:defRPr>
            </a:lvl9pPr>
          </a:lstStyle>
          <a:p>
            <a:r>
              <a:rPr lang="zh-CN" altLang="en-US" dirty="0">
                <a:latin typeface="微软雅黑" pitchFamily="34" charset="-122"/>
                <a:ea typeface="微软雅黑" pitchFamily="34" charset="-122"/>
              </a:rPr>
              <a:t>思考题</a:t>
            </a:r>
            <a:endParaRPr lang="en-US" altLang="zh-CN" dirty="0">
              <a:latin typeface="微软雅黑" pitchFamily="34" charset="-122"/>
              <a:ea typeface="微软雅黑" pitchFamily="34" charset="-122"/>
            </a:endParaRPr>
          </a:p>
        </p:txBody>
      </p:sp>
      <p:sp>
        <p:nvSpPr>
          <p:cNvPr id="2" name="灯片编号占位符 1"/>
          <p:cNvSpPr>
            <a:spLocks noGrp="1"/>
          </p:cNvSpPr>
          <p:nvPr>
            <p:ph type="sldNum" sz="quarter" idx="12"/>
          </p:nvPr>
        </p:nvSpPr>
        <p:spPr/>
        <p:txBody>
          <a:bodyPr/>
          <a:lstStyle/>
          <a:p>
            <a:pPr>
              <a:defRPr/>
            </a:pPr>
            <a:fld id="{B8A2BE66-3A1D-4F69-92F9-8180C3DFAFD8}" type="slidenum">
              <a:rPr lang="zh-CN" altLang="zh-CN" smtClean="0"/>
              <a:pPr>
                <a:defRPr/>
              </a:pPr>
              <a:t>2</a:t>
            </a:fld>
            <a:endParaRPr lang="zh-CN" altLang="zh-CN"/>
          </a:p>
        </p:txBody>
      </p:sp>
    </p:spTree>
    <p:extLst>
      <p:ext uri="{BB962C8B-B14F-4D97-AF65-F5344CB8AC3E}">
        <p14:creationId xmlns:p14="http://schemas.microsoft.com/office/powerpoint/2010/main" val="19253365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矩形 145"/>
          <p:cNvSpPr/>
          <p:nvPr/>
        </p:nvSpPr>
        <p:spPr>
          <a:xfrm flipV="1">
            <a:off x="691019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矩形 146"/>
          <p:cNvSpPr/>
          <p:nvPr/>
        </p:nvSpPr>
        <p:spPr>
          <a:xfrm flipV="1">
            <a:off x="840693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矩形 147"/>
          <p:cNvSpPr/>
          <p:nvPr/>
        </p:nvSpPr>
        <p:spPr>
          <a:xfrm flipV="1">
            <a:off x="9903666"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矩形 148"/>
          <p:cNvSpPr/>
          <p:nvPr/>
        </p:nvSpPr>
        <p:spPr>
          <a:xfrm flipV="1">
            <a:off x="514551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矩形 149"/>
          <p:cNvSpPr/>
          <p:nvPr/>
        </p:nvSpPr>
        <p:spPr>
          <a:xfrm flipV="1">
            <a:off x="664225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1" name="矩形 150"/>
          <p:cNvSpPr/>
          <p:nvPr/>
        </p:nvSpPr>
        <p:spPr>
          <a:xfrm flipV="1">
            <a:off x="8138985"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矩形 151"/>
          <p:cNvSpPr/>
          <p:nvPr/>
        </p:nvSpPr>
        <p:spPr>
          <a:xfrm flipV="1">
            <a:off x="9635721"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文本框 335"/>
          <p:cNvSpPr txBox="1"/>
          <p:nvPr/>
        </p:nvSpPr>
        <p:spPr>
          <a:xfrm>
            <a:off x="3519527" y="331131"/>
            <a:ext cx="7321235" cy="707886"/>
          </a:xfrm>
          <a:prstGeom prst="rect">
            <a:avLst/>
          </a:prstGeom>
          <a:noFill/>
        </p:spPr>
        <p:txBody>
          <a:bodyPr wrap="none" rtlCol="0">
            <a:spAutoFit/>
          </a:bodyPr>
          <a:lstStyle>
            <a:defPPr>
              <a:defRPr lang="zh-CN"/>
            </a:defPPr>
            <a:lvl1pPr>
              <a:defRPr sz="4000">
                <a:solidFill>
                  <a:srgbClr val="31B5D6"/>
                </a:solidFill>
                <a:latin typeface="华康俪金黑W8(P)" panose="020B0800000000000000" pitchFamily="34" charset="-122"/>
                <a:ea typeface="华康俪金黑W8(P)" panose="020B0800000000000000" pitchFamily="34" charset="-122"/>
              </a:defRPr>
            </a:lvl1pPr>
          </a:lstStyle>
          <a:p>
            <a:r>
              <a:rPr lang="zh-CN" altLang="en-US" dirty="0">
                <a:latin typeface="Arial Unicode MS" panose="020B0604020202020204" pitchFamily="34" charset="-122"/>
                <a:ea typeface="Arial Unicode MS" panose="020B0604020202020204" pitchFamily="34" charset="-122"/>
              </a:rPr>
              <a:t>搜索引擎信息检索</a:t>
            </a:r>
            <a:r>
              <a:rPr lang="en-US" altLang="zh-CN" dirty="0">
                <a:latin typeface="Arial Unicode MS" panose="020B0604020202020204" pitchFamily="34" charset="-122"/>
                <a:ea typeface="Arial Unicode MS" panose="020B0604020202020204" pitchFamily="34" charset="-122"/>
              </a:rPr>
              <a:t>URL</a:t>
            </a:r>
            <a:r>
              <a:rPr lang="zh-CN" altLang="en-US" dirty="0">
                <a:latin typeface="Arial Unicode MS" panose="020B0604020202020204" pitchFamily="34" charset="-122"/>
                <a:ea typeface="Arial Unicode MS" panose="020B0604020202020204" pitchFamily="34" charset="-122"/>
              </a:rPr>
              <a:t>构造范例</a:t>
            </a:r>
          </a:p>
        </p:txBody>
      </p:sp>
      <p:grpSp>
        <p:nvGrpSpPr>
          <p:cNvPr id="154" name="组合 153"/>
          <p:cNvGrpSpPr/>
          <p:nvPr/>
        </p:nvGrpSpPr>
        <p:grpSpPr>
          <a:xfrm>
            <a:off x="655309" y="1032131"/>
            <a:ext cx="10477147" cy="66943"/>
            <a:chOff x="655309" y="1032131"/>
            <a:chExt cx="10477147" cy="66943"/>
          </a:xfrm>
        </p:grpSpPr>
        <p:sp>
          <p:nvSpPr>
            <p:cNvPr id="155" name="矩形 154"/>
            <p:cNvSpPr/>
            <p:nvPr/>
          </p:nvSpPr>
          <p:spPr>
            <a:xfrm flipV="1">
              <a:off x="655309"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矩形 155"/>
            <p:cNvSpPr/>
            <p:nvPr/>
          </p:nvSpPr>
          <p:spPr>
            <a:xfrm flipV="1">
              <a:off x="2152044"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矩形 156"/>
            <p:cNvSpPr/>
            <p:nvPr/>
          </p:nvSpPr>
          <p:spPr>
            <a:xfrm flipV="1">
              <a:off x="364878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矩形 157"/>
            <p:cNvSpPr/>
            <p:nvPr/>
          </p:nvSpPr>
          <p:spPr>
            <a:xfrm flipV="1">
              <a:off x="5145515"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矩形 158"/>
            <p:cNvSpPr/>
            <p:nvPr/>
          </p:nvSpPr>
          <p:spPr>
            <a:xfrm flipV="1">
              <a:off x="664225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矩形 159"/>
            <p:cNvSpPr/>
            <p:nvPr/>
          </p:nvSpPr>
          <p:spPr>
            <a:xfrm flipV="1">
              <a:off x="813898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矩形 160"/>
            <p:cNvSpPr/>
            <p:nvPr/>
          </p:nvSpPr>
          <p:spPr>
            <a:xfrm flipV="1">
              <a:off x="9635721"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9" name="Content Placeholder 4"/>
          <p:cNvSpPr txBox="1">
            <a:spLocks/>
          </p:cNvSpPr>
          <p:nvPr/>
        </p:nvSpPr>
        <p:spPr bwMode="auto">
          <a:xfrm>
            <a:off x="572432" y="1324229"/>
            <a:ext cx="4855911"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lvl1pPr marL="0" indent="0" algn="ctr" rtl="0" eaLnBrk="0" fontAlgn="base" hangingPunct="0">
              <a:lnSpc>
                <a:spcPct val="90000"/>
              </a:lnSpc>
              <a:spcBef>
                <a:spcPts val="1000"/>
              </a:spcBef>
              <a:spcAft>
                <a:spcPct val="0"/>
              </a:spcAft>
              <a:buFont typeface="Arial" panose="020B0604020202020204" pitchFamily="34" charset="0"/>
              <a:buNone/>
              <a:defRPr sz="2400" kern="1200">
                <a:solidFill>
                  <a:schemeClr val="tx1"/>
                </a:solidFill>
                <a:latin typeface="+mn-lt"/>
                <a:ea typeface="+mn-ea"/>
                <a:cs typeface="+mn-cs"/>
              </a:defRPr>
            </a:lvl1pPr>
            <a:lvl2pPr marL="457200" indent="0" algn="ctr" rtl="0" eaLnBrk="0" fontAlgn="base" hangingPunct="0">
              <a:lnSpc>
                <a:spcPct val="90000"/>
              </a:lnSpc>
              <a:spcBef>
                <a:spcPts val="500"/>
              </a:spcBef>
              <a:spcAft>
                <a:spcPct val="0"/>
              </a:spcAft>
              <a:buFont typeface="Arial" panose="020B0604020202020204" pitchFamily="34" charset="0"/>
              <a:buNone/>
              <a:defRPr sz="2000" kern="1200">
                <a:solidFill>
                  <a:schemeClr val="tx1"/>
                </a:solidFill>
                <a:latin typeface="+mn-lt"/>
                <a:ea typeface="+mn-ea"/>
                <a:cs typeface="+mn-cs"/>
              </a:defRPr>
            </a:lvl2pPr>
            <a:lvl3pPr marL="914400" indent="0" algn="ctr" rtl="0" eaLnBrk="0" fontAlgn="base" hangingPunct="0">
              <a:lnSpc>
                <a:spcPct val="90000"/>
              </a:lnSpc>
              <a:spcBef>
                <a:spcPts val="500"/>
              </a:spcBef>
              <a:spcAft>
                <a:spcPct val="0"/>
              </a:spcAft>
              <a:buFont typeface="Arial" panose="020B0604020202020204" pitchFamily="34" charset="0"/>
              <a:buNone/>
              <a:defRPr sz="1800" kern="1200">
                <a:solidFill>
                  <a:schemeClr val="tx1"/>
                </a:solidFill>
                <a:latin typeface="+mn-lt"/>
                <a:ea typeface="+mn-ea"/>
                <a:cs typeface="+mn-cs"/>
              </a:defRPr>
            </a:lvl3pPr>
            <a:lvl4pPr marL="1371600" indent="0" algn="ctr" rtl="0" eaLnBrk="0" fontAlgn="base" hangingPunct="0">
              <a:lnSpc>
                <a:spcPct val="90000"/>
              </a:lnSpc>
              <a:spcBef>
                <a:spcPts val="500"/>
              </a:spcBef>
              <a:spcAft>
                <a:spcPct val="0"/>
              </a:spcAft>
              <a:buFont typeface="Arial" panose="020B0604020202020204" pitchFamily="34" charset="0"/>
              <a:buNone/>
              <a:defRPr sz="1600" kern="1200">
                <a:solidFill>
                  <a:schemeClr val="tx1"/>
                </a:solidFill>
                <a:latin typeface="+mn-lt"/>
                <a:ea typeface="+mn-ea"/>
                <a:cs typeface="+mn-cs"/>
              </a:defRPr>
            </a:lvl4pPr>
            <a:lvl5pPr marL="1828800" indent="0" algn="ctr" rtl="0" eaLnBrk="0" fontAlgn="base" hangingPunct="0">
              <a:lnSpc>
                <a:spcPct val="90000"/>
              </a:lnSpc>
              <a:spcBef>
                <a:spcPts val="500"/>
              </a:spcBef>
              <a:spcAft>
                <a:spcPct val="0"/>
              </a:spcAft>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285750" indent="-285750" algn="l">
              <a:buFont typeface="Arial" pitchFamily="34" charset="0"/>
              <a:buChar char="•"/>
            </a:pPr>
            <a:r>
              <a:rPr lang="zh-CN" altLang="en-US" dirty="0">
                <a:latin typeface="微软雅黑" panose="020B0503020204020204" pitchFamily="34" charset="-122"/>
                <a:ea typeface="微软雅黑" panose="020B0503020204020204" pitchFamily="34" charset="-122"/>
              </a:rPr>
              <a:t>元搜索技术正是通过在不同搜索引擎的网络交互过程中</a:t>
            </a:r>
            <a:endParaRPr lang="en-US" altLang="zh-CN" dirty="0">
              <a:latin typeface="微软雅黑" panose="020B0503020204020204" pitchFamily="34" charset="-122"/>
              <a:ea typeface="微软雅黑" panose="020B0503020204020204" pitchFamily="34" charset="-122"/>
            </a:endParaRPr>
          </a:p>
          <a:p>
            <a:pPr marL="285750" indent="-285750" algn="l">
              <a:buFont typeface="Arial" pitchFamily="34" charset="0"/>
              <a:buChar char="•"/>
            </a:pPr>
            <a:r>
              <a:rPr lang="zh-CN" altLang="en-US" dirty="0">
                <a:latin typeface="微软雅黑" panose="020B0503020204020204" pitchFamily="34" charset="-122"/>
                <a:ea typeface="微软雅黑" panose="020B0503020204020204" pitchFamily="34" charset="-122"/>
              </a:rPr>
              <a:t>根据每个搜索引擎的具体要求构造主题描述词信息检索</a:t>
            </a:r>
            <a:r>
              <a:rPr lang="en-US" altLang="zh-CN" dirty="0">
                <a:latin typeface="微软雅黑" panose="020B0503020204020204" pitchFamily="34" charset="-122"/>
                <a:ea typeface="微软雅黑" panose="020B0503020204020204" pitchFamily="34" charset="-122"/>
              </a:rPr>
              <a:t>URL</a:t>
            </a:r>
            <a:r>
              <a:rPr lang="zh-CN" altLang="en-US" dirty="0">
                <a:latin typeface="微软雅黑" panose="020B0503020204020204" pitchFamily="34" charset="-122"/>
                <a:ea typeface="微软雅黑" panose="020B0503020204020204" pitchFamily="34" charset="-122"/>
              </a:rPr>
              <a:t>，向搜索引擎发起信息检索请求。</a:t>
            </a:r>
            <a:endParaRPr lang="en-US" altLang="zh-CN" dirty="0">
              <a:latin typeface="微软雅黑" panose="020B0503020204020204" pitchFamily="34" charset="-122"/>
              <a:ea typeface="微软雅黑" panose="020B0503020204020204" pitchFamily="34" charset="-122"/>
            </a:endParaRPr>
          </a:p>
          <a:p>
            <a:pPr marL="285750" indent="-285750" algn="l">
              <a:buFont typeface="Arial" pitchFamily="34" charset="0"/>
              <a:buChar char="•"/>
            </a:pPr>
            <a:r>
              <a:rPr lang="zh-CN" altLang="en-US" dirty="0">
                <a:latin typeface="微软雅黑" panose="020B0503020204020204" pitchFamily="34" charset="-122"/>
                <a:ea typeface="微软雅黑" panose="020B0503020204020204" pitchFamily="34" charset="-122"/>
              </a:rPr>
              <a:t>元搜索技术利用搜索引擎进行基于主题的信息获取操作，它把搜索引擎关于主题描述词的信息检索结果作为信息获取对象，从而实现面向特定主题的网络发布内容获取。</a:t>
            </a:r>
            <a:endParaRPr lang="en-US" dirty="0">
              <a:latin typeface="微软雅黑" panose="020B0503020204020204" pitchFamily="34" charset="-122"/>
              <a:ea typeface="微软雅黑" panose="020B0503020204020204" pitchFamily="34" charset="-122"/>
            </a:endParaRPr>
          </a:p>
        </p:txBody>
      </p:sp>
      <p:sp>
        <p:nvSpPr>
          <p:cNvPr id="2" name="矩形 1"/>
          <p:cNvSpPr/>
          <p:nvPr/>
        </p:nvSpPr>
        <p:spPr>
          <a:xfrm>
            <a:off x="8778201" y="5245555"/>
            <a:ext cx="1338828" cy="369332"/>
          </a:xfrm>
          <a:prstGeom prst="rect">
            <a:avLst/>
          </a:prstGeom>
        </p:spPr>
        <p:txBody>
          <a:bodyPr wrap="none">
            <a:spAutoFit/>
          </a:bodyPr>
          <a:lstStyle/>
          <a:p>
            <a:r>
              <a:rPr lang="zh-CN" altLang="en-US" dirty="0"/>
              <a:t>元搜索引擎</a:t>
            </a:r>
          </a:p>
        </p:txBody>
      </p:sp>
      <p:sp>
        <p:nvSpPr>
          <p:cNvPr id="3" name="灯片编号占位符 2"/>
          <p:cNvSpPr>
            <a:spLocks noGrp="1"/>
          </p:cNvSpPr>
          <p:nvPr>
            <p:ph type="sldNum" sz="quarter" idx="12"/>
          </p:nvPr>
        </p:nvSpPr>
        <p:spPr/>
        <p:txBody>
          <a:bodyPr/>
          <a:lstStyle/>
          <a:p>
            <a:pPr>
              <a:defRPr/>
            </a:pPr>
            <a:fld id="{B8A2BE66-3A1D-4F69-92F9-8180C3DFAFD8}" type="slidenum">
              <a:rPr lang="zh-CN" altLang="zh-CN" smtClean="0"/>
              <a:pPr>
                <a:defRPr/>
              </a:pPr>
              <a:t>20</a:t>
            </a:fld>
            <a:endParaRPr lang="zh-CN" altLang="zh-CN"/>
          </a:p>
        </p:txBody>
      </p:sp>
      <p:pic>
        <p:nvPicPr>
          <p:cNvPr id="358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39377" y="2002972"/>
            <a:ext cx="5695950" cy="2590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602807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矩形 145"/>
          <p:cNvSpPr/>
          <p:nvPr/>
        </p:nvSpPr>
        <p:spPr>
          <a:xfrm flipV="1">
            <a:off x="691019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矩形 146"/>
          <p:cNvSpPr/>
          <p:nvPr/>
        </p:nvSpPr>
        <p:spPr>
          <a:xfrm flipV="1">
            <a:off x="840693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矩形 147"/>
          <p:cNvSpPr/>
          <p:nvPr/>
        </p:nvSpPr>
        <p:spPr>
          <a:xfrm flipV="1">
            <a:off x="9903666"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矩形 148"/>
          <p:cNvSpPr/>
          <p:nvPr/>
        </p:nvSpPr>
        <p:spPr>
          <a:xfrm flipV="1">
            <a:off x="514551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矩形 149"/>
          <p:cNvSpPr/>
          <p:nvPr/>
        </p:nvSpPr>
        <p:spPr>
          <a:xfrm flipV="1">
            <a:off x="664225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1" name="矩形 150"/>
          <p:cNvSpPr/>
          <p:nvPr/>
        </p:nvSpPr>
        <p:spPr>
          <a:xfrm flipV="1">
            <a:off x="8138985"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矩形 151"/>
          <p:cNvSpPr/>
          <p:nvPr/>
        </p:nvSpPr>
        <p:spPr>
          <a:xfrm flipV="1">
            <a:off x="9635721"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文本框 335"/>
          <p:cNvSpPr txBox="1"/>
          <p:nvPr/>
        </p:nvSpPr>
        <p:spPr>
          <a:xfrm>
            <a:off x="3519527" y="331131"/>
            <a:ext cx="3262432" cy="707886"/>
          </a:xfrm>
          <a:prstGeom prst="rect">
            <a:avLst/>
          </a:prstGeom>
          <a:noFill/>
        </p:spPr>
        <p:txBody>
          <a:bodyPr wrap="none" rtlCol="0">
            <a:spAutoFit/>
          </a:bodyPr>
          <a:lstStyle>
            <a:defPPr>
              <a:defRPr lang="zh-CN"/>
            </a:defPPr>
            <a:lvl1pPr>
              <a:defRPr sz="4000">
                <a:solidFill>
                  <a:srgbClr val="31B5D6"/>
                </a:solidFill>
                <a:latin typeface="华康俪金黑W8(P)" panose="020B0800000000000000" pitchFamily="34" charset="-122"/>
                <a:ea typeface="华康俪金黑W8(P)" panose="020B0800000000000000" pitchFamily="34" charset="-122"/>
              </a:defRPr>
            </a:lvl1pPr>
          </a:lstStyle>
          <a:p>
            <a:r>
              <a:rPr lang="zh-CN" altLang="en-US" dirty="0">
                <a:latin typeface="Arial Unicode MS" panose="020B0604020202020204" pitchFamily="34" charset="-122"/>
                <a:ea typeface="Arial Unicode MS" panose="020B0604020202020204" pitchFamily="34" charset="-122"/>
              </a:rPr>
              <a:t>搜索引擎技术</a:t>
            </a:r>
          </a:p>
        </p:txBody>
      </p:sp>
      <p:grpSp>
        <p:nvGrpSpPr>
          <p:cNvPr id="154" name="组合 153"/>
          <p:cNvGrpSpPr/>
          <p:nvPr/>
        </p:nvGrpSpPr>
        <p:grpSpPr>
          <a:xfrm>
            <a:off x="655309" y="1032131"/>
            <a:ext cx="10477147" cy="66943"/>
            <a:chOff x="655309" y="1032131"/>
            <a:chExt cx="10477147" cy="66943"/>
          </a:xfrm>
        </p:grpSpPr>
        <p:sp>
          <p:nvSpPr>
            <p:cNvPr id="155" name="矩形 154"/>
            <p:cNvSpPr/>
            <p:nvPr/>
          </p:nvSpPr>
          <p:spPr>
            <a:xfrm flipV="1">
              <a:off x="655309"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矩形 155"/>
            <p:cNvSpPr/>
            <p:nvPr/>
          </p:nvSpPr>
          <p:spPr>
            <a:xfrm flipV="1">
              <a:off x="2152044"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矩形 156"/>
            <p:cNvSpPr/>
            <p:nvPr/>
          </p:nvSpPr>
          <p:spPr>
            <a:xfrm flipV="1">
              <a:off x="364878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矩形 157"/>
            <p:cNvSpPr/>
            <p:nvPr/>
          </p:nvSpPr>
          <p:spPr>
            <a:xfrm flipV="1">
              <a:off x="5145515"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矩形 158"/>
            <p:cNvSpPr/>
            <p:nvPr/>
          </p:nvSpPr>
          <p:spPr>
            <a:xfrm flipV="1">
              <a:off x="664225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矩形 159"/>
            <p:cNvSpPr/>
            <p:nvPr/>
          </p:nvSpPr>
          <p:spPr>
            <a:xfrm flipV="1">
              <a:off x="813898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矩形 160"/>
            <p:cNvSpPr/>
            <p:nvPr/>
          </p:nvSpPr>
          <p:spPr>
            <a:xfrm flipV="1">
              <a:off x="9635721"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灯片编号占位符 2"/>
          <p:cNvSpPr>
            <a:spLocks noGrp="1"/>
          </p:cNvSpPr>
          <p:nvPr>
            <p:ph type="sldNum" sz="quarter" idx="12"/>
          </p:nvPr>
        </p:nvSpPr>
        <p:spPr/>
        <p:txBody>
          <a:bodyPr/>
          <a:lstStyle/>
          <a:p>
            <a:pPr>
              <a:defRPr/>
            </a:pPr>
            <a:fld id="{B8A2BE66-3A1D-4F69-92F9-8180C3DFAFD8}" type="slidenum">
              <a:rPr lang="zh-CN" altLang="zh-CN" smtClean="0"/>
              <a:pPr>
                <a:defRPr/>
              </a:pPr>
              <a:t>21</a:t>
            </a:fld>
            <a:endParaRPr lang="zh-CN" altLang="zh-CN"/>
          </a:p>
        </p:txBody>
      </p:sp>
      <p:sp>
        <p:nvSpPr>
          <p:cNvPr id="22" name="AutoShape 83"/>
          <p:cNvSpPr>
            <a:spLocks noChangeArrowheads="1"/>
          </p:cNvSpPr>
          <p:nvPr/>
        </p:nvSpPr>
        <p:spPr bwMode="auto">
          <a:xfrm>
            <a:off x="159657" y="1111072"/>
            <a:ext cx="6054955" cy="1977792"/>
          </a:xfrm>
          <a:prstGeom prst="flowChartTerminator">
            <a:avLst/>
          </a:prstGeom>
          <a:solidFill>
            <a:srgbClr val="CCFF66">
              <a:alpha val="72000"/>
            </a:srgbClr>
          </a:solidFill>
          <a:ln w="57150">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Text Box 81"/>
          <p:cNvSpPr txBox="1">
            <a:spLocks noChangeArrowheads="1"/>
          </p:cNvSpPr>
          <p:nvPr/>
        </p:nvSpPr>
        <p:spPr bwMode="auto">
          <a:xfrm>
            <a:off x="537028" y="1314268"/>
            <a:ext cx="5356853" cy="15881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lnSpc>
                <a:spcPct val="135000"/>
              </a:lnSpc>
              <a:spcBef>
                <a:spcPct val="50000"/>
              </a:spcBef>
            </a:pPr>
            <a:r>
              <a:rPr lang="zh-CN" altLang="en-US" sz="2400" b="1" dirty="0">
                <a:latin typeface="黑体" pitchFamily="49" charset="-122"/>
              </a:rPr>
              <a:t>    搜索引擎有自己的域名列表，搜索引擎的</a:t>
            </a:r>
            <a:r>
              <a:rPr lang="zh-CN" altLang="en-US" sz="2400" b="1" dirty="0">
                <a:solidFill>
                  <a:srgbClr val="CC00CC"/>
                </a:solidFill>
                <a:latin typeface="Arial"/>
              </a:rPr>
              <a:t>“</a:t>
            </a:r>
            <a:r>
              <a:rPr lang="zh-CN" altLang="en-US" sz="2400" b="1" dirty="0">
                <a:solidFill>
                  <a:srgbClr val="CC00CC"/>
                </a:solidFill>
                <a:latin typeface="黑体" pitchFamily="49" charset="-122"/>
              </a:rPr>
              <a:t>蜘蛛</a:t>
            </a:r>
            <a:r>
              <a:rPr lang="zh-CN" altLang="en-US" sz="2400" b="1" dirty="0">
                <a:solidFill>
                  <a:srgbClr val="CC00CC"/>
                </a:solidFill>
                <a:latin typeface="Arial"/>
              </a:rPr>
              <a:t>”</a:t>
            </a:r>
            <a:r>
              <a:rPr lang="zh-CN" altLang="en-US" sz="2400" b="1" dirty="0">
                <a:latin typeface="黑体" pitchFamily="49" charset="-122"/>
              </a:rPr>
              <a:t>程序通过</a:t>
            </a:r>
            <a:r>
              <a:rPr lang="en-US" altLang="zh-CN" sz="2400" b="1" dirty="0">
                <a:latin typeface="黑体" pitchFamily="49" charset="-122"/>
              </a:rPr>
              <a:t>URL</a:t>
            </a:r>
            <a:r>
              <a:rPr lang="zh-CN" altLang="en-US" sz="2400" b="1" dirty="0">
                <a:latin typeface="黑体" pitchFamily="49" charset="-122"/>
              </a:rPr>
              <a:t>列表出发，通过</a:t>
            </a:r>
            <a:r>
              <a:rPr lang="en-US" altLang="zh-CN" sz="2400" b="1" dirty="0">
                <a:latin typeface="黑体" pitchFamily="49" charset="-122"/>
              </a:rPr>
              <a:t>URL</a:t>
            </a:r>
            <a:r>
              <a:rPr lang="zh-CN" altLang="en-US" sz="2400" b="1" dirty="0">
                <a:latin typeface="黑体" pitchFamily="49" charset="-122"/>
              </a:rPr>
              <a:t>抓取并存储原始页面。</a:t>
            </a:r>
          </a:p>
        </p:txBody>
      </p:sp>
      <p:grpSp>
        <p:nvGrpSpPr>
          <p:cNvPr id="24" name="Group 67"/>
          <p:cNvGrpSpPr>
            <a:grpSpLocks/>
          </p:cNvGrpSpPr>
          <p:nvPr/>
        </p:nvGrpSpPr>
        <p:grpSpPr bwMode="auto">
          <a:xfrm>
            <a:off x="6517551" y="1604547"/>
            <a:ext cx="5394264" cy="4588723"/>
            <a:chOff x="164" y="2245"/>
            <a:chExt cx="3975" cy="2406"/>
          </a:xfrm>
        </p:grpSpPr>
        <p:sp>
          <p:nvSpPr>
            <p:cNvPr id="25" name="Text Box 62"/>
            <p:cNvSpPr txBox="1">
              <a:spLocks noChangeArrowheads="1"/>
            </p:cNvSpPr>
            <p:nvPr/>
          </p:nvSpPr>
          <p:spPr bwMode="auto">
            <a:xfrm>
              <a:off x="278" y="2313"/>
              <a:ext cx="3861" cy="2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lnSpc>
                  <a:spcPct val="140000"/>
                </a:lnSpc>
                <a:spcBef>
                  <a:spcPct val="50000"/>
                </a:spcBef>
              </a:pPr>
              <a:r>
                <a:rPr lang="zh-CN" altLang="en-US" sz="2400" b="1" dirty="0">
                  <a:latin typeface="黑体" pitchFamily="49" charset="-122"/>
                </a:rPr>
                <a:t>    “蜘蛛”也叫“机器人”或“爬虫”，就是一个软件，搜索引擎利用“蜘蛛” 程序不断地在互联网上巡逻，它根据网页中的链接在各个网页间穿梭，收集网站的内容（如文字和链接），将其保存到数据库中，搜索引擎根据相关算法对网页进行排名。</a:t>
              </a:r>
            </a:p>
          </p:txBody>
        </p:sp>
        <p:sp>
          <p:nvSpPr>
            <p:cNvPr id="26" name="Line 63"/>
            <p:cNvSpPr>
              <a:spLocks noChangeShapeType="1"/>
            </p:cNvSpPr>
            <p:nvPr/>
          </p:nvSpPr>
          <p:spPr bwMode="auto">
            <a:xfrm>
              <a:off x="187" y="2245"/>
              <a:ext cx="3946" cy="0"/>
            </a:xfrm>
            <a:prstGeom prst="line">
              <a:avLst/>
            </a:prstGeom>
            <a:noFill/>
            <a:ln w="285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 name="Line 64"/>
            <p:cNvSpPr>
              <a:spLocks noChangeShapeType="1"/>
            </p:cNvSpPr>
            <p:nvPr/>
          </p:nvSpPr>
          <p:spPr bwMode="auto">
            <a:xfrm>
              <a:off x="164" y="4490"/>
              <a:ext cx="3946" cy="0"/>
            </a:xfrm>
            <a:prstGeom prst="line">
              <a:avLst/>
            </a:prstGeom>
            <a:noFill/>
            <a:ln w="285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8" name="Text Box 47"/>
          <p:cNvSpPr txBox="1">
            <a:spLocks noChangeArrowheads="1"/>
          </p:cNvSpPr>
          <p:nvPr/>
        </p:nvSpPr>
        <p:spPr bwMode="auto">
          <a:xfrm>
            <a:off x="128137" y="4623921"/>
            <a:ext cx="1655762" cy="457200"/>
          </a:xfrm>
          <a:prstGeom prst="rect">
            <a:avLst/>
          </a:prstGeom>
          <a:solidFill>
            <a:srgbClr val="66003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400" b="1">
                <a:solidFill>
                  <a:schemeClr val="bg1"/>
                </a:solidFill>
                <a:latin typeface="黑体" pitchFamily="49" charset="-122"/>
              </a:rPr>
              <a:t>种子</a:t>
            </a:r>
            <a:r>
              <a:rPr lang="en-US" altLang="zh-CN" sz="2400" b="1">
                <a:solidFill>
                  <a:schemeClr val="bg1"/>
                </a:solidFill>
                <a:latin typeface="黑体" pitchFamily="49" charset="-122"/>
              </a:rPr>
              <a:t>URL</a:t>
            </a:r>
          </a:p>
        </p:txBody>
      </p:sp>
      <p:sp>
        <p:nvSpPr>
          <p:cNvPr id="29" name="Line 48"/>
          <p:cNvSpPr>
            <a:spLocks noChangeShapeType="1"/>
          </p:cNvSpPr>
          <p:nvPr/>
        </p:nvSpPr>
        <p:spPr bwMode="auto">
          <a:xfrm flipH="1">
            <a:off x="1856924" y="4220696"/>
            <a:ext cx="576263" cy="547687"/>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 name="Line 49"/>
          <p:cNvSpPr>
            <a:spLocks noChangeShapeType="1"/>
          </p:cNvSpPr>
          <p:nvPr/>
        </p:nvSpPr>
        <p:spPr bwMode="auto">
          <a:xfrm>
            <a:off x="1856924" y="4984283"/>
            <a:ext cx="649288" cy="60483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 name="Text Box 50"/>
          <p:cNvSpPr txBox="1">
            <a:spLocks noChangeArrowheads="1"/>
          </p:cNvSpPr>
          <p:nvPr/>
        </p:nvSpPr>
        <p:spPr bwMode="auto">
          <a:xfrm>
            <a:off x="2433187" y="3860333"/>
            <a:ext cx="1439862" cy="457200"/>
          </a:xfrm>
          <a:prstGeom prst="rect">
            <a:avLst/>
          </a:prstGeom>
          <a:solidFill>
            <a:srgbClr val="66003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400" b="1">
                <a:solidFill>
                  <a:schemeClr val="bg1"/>
                </a:solidFill>
                <a:latin typeface="黑体" pitchFamily="49" charset="-122"/>
              </a:rPr>
              <a:t>页面</a:t>
            </a:r>
            <a:r>
              <a:rPr lang="en-US" altLang="zh-CN" sz="2400" b="1">
                <a:solidFill>
                  <a:schemeClr val="bg1"/>
                </a:solidFill>
                <a:latin typeface="黑体" pitchFamily="49" charset="-122"/>
              </a:rPr>
              <a:t>1</a:t>
            </a:r>
          </a:p>
        </p:txBody>
      </p:sp>
      <p:sp>
        <p:nvSpPr>
          <p:cNvPr id="32" name="Text Box 51"/>
          <p:cNvSpPr txBox="1">
            <a:spLocks noChangeArrowheads="1"/>
          </p:cNvSpPr>
          <p:nvPr/>
        </p:nvSpPr>
        <p:spPr bwMode="auto">
          <a:xfrm>
            <a:off x="2469699" y="5373221"/>
            <a:ext cx="1439863" cy="457200"/>
          </a:xfrm>
          <a:prstGeom prst="rect">
            <a:avLst/>
          </a:prstGeom>
          <a:solidFill>
            <a:srgbClr val="66003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400" b="1">
                <a:solidFill>
                  <a:schemeClr val="bg1"/>
                </a:solidFill>
                <a:latin typeface="黑体" pitchFamily="49" charset="-122"/>
              </a:rPr>
              <a:t>页面</a:t>
            </a:r>
            <a:r>
              <a:rPr lang="en-US" altLang="zh-CN" sz="2400" b="1">
                <a:solidFill>
                  <a:schemeClr val="bg1"/>
                </a:solidFill>
                <a:latin typeface="黑体" pitchFamily="49" charset="-122"/>
              </a:rPr>
              <a:t>2</a:t>
            </a:r>
          </a:p>
        </p:txBody>
      </p:sp>
      <p:sp>
        <p:nvSpPr>
          <p:cNvPr id="33" name="Line 52"/>
          <p:cNvSpPr>
            <a:spLocks noChangeShapeType="1"/>
          </p:cNvSpPr>
          <p:nvPr/>
        </p:nvSpPr>
        <p:spPr bwMode="auto">
          <a:xfrm flipH="1">
            <a:off x="3946074" y="3428533"/>
            <a:ext cx="685800" cy="54927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 name="Line 53"/>
          <p:cNvSpPr>
            <a:spLocks noChangeShapeType="1"/>
          </p:cNvSpPr>
          <p:nvPr/>
        </p:nvSpPr>
        <p:spPr bwMode="auto">
          <a:xfrm>
            <a:off x="3946074" y="4193708"/>
            <a:ext cx="722313" cy="423863"/>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5" name="Text Box 54"/>
          <p:cNvSpPr txBox="1">
            <a:spLocks noChangeArrowheads="1"/>
          </p:cNvSpPr>
          <p:nvPr/>
        </p:nvSpPr>
        <p:spPr bwMode="auto">
          <a:xfrm>
            <a:off x="4557262" y="3104683"/>
            <a:ext cx="1439862" cy="457200"/>
          </a:xfrm>
          <a:prstGeom prst="rect">
            <a:avLst/>
          </a:prstGeom>
          <a:solidFill>
            <a:srgbClr val="66003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400" b="1">
                <a:solidFill>
                  <a:schemeClr val="bg1"/>
                </a:solidFill>
                <a:latin typeface="黑体" pitchFamily="49" charset="-122"/>
              </a:rPr>
              <a:t>页面</a:t>
            </a:r>
            <a:r>
              <a:rPr lang="en-US" altLang="zh-CN" sz="2400" b="1">
                <a:solidFill>
                  <a:schemeClr val="bg1"/>
                </a:solidFill>
                <a:latin typeface="黑体" pitchFamily="49" charset="-122"/>
              </a:rPr>
              <a:t>3</a:t>
            </a:r>
          </a:p>
        </p:txBody>
      </p:sp>
      <p:sp>
        <p:nvSpPr>
          <p:cNvPr id="36" name="Text Box 55"/>
          <p:cNvSpPr txBox="1">
            <a:spLocks noChangeArrowheads="1"/>
          </p:cNvSpPr>
          <p:nvPr/>
        </p:nvSpPr>
        <p:spPr bwMode="auto">
          <a:xfrm>
            <a:off x="4593774" y="4436596"/>
            <a:ext cx="1439863" cy="457200"/>
          </a:xfrm>
          <a:prstGeom prst="rect">
            <a:avLst/>
          </a:prstGeom>
          <a:solidFill>
            <a:srgbClr val="66003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400" b="1">
                <a:solidFill>
                  <a:schemeClr val="bg1"/>
                </a:solidFill>
                <a:latin typeface="黑体" pitchFamily="49" charset="-122"/>
              </a:rPr>
              <a:t>页面</a:t>
            </a:r>
            <a:r>
              <a:rPr lang="en-US" altLang="zh-CN" sz="2400" b="1">
                <a:solidFill>
                  <a:schemeClr val="bg1"/>
                </a:solidFill>
                <a:latin typeface="黑体" pitchFamily="49" charset="-122"/>
              </a:rPr>
              <a:t>N</a:t>
            </a:r>
          </a:p>
        </p:txBody>
      </p:sp>
      <p:sp>
        <p:nvSpPr>
          <p:cNvPr id="37" name="Line 57"/>
          <p:cNvSpPr>
            <a:spLocks noChangeShapeType="1"/>
          </p:cNvSpPr>
          <p:nvPr/>
        </p:nvSpPr>
        <p:spPr bwMode="auto">
          <a:xfrm>
            <a:off x="3838124" y="5552608"/>
            <a:ext cx="792163"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8" name="Text Box 56"/>
          <p:cNvSpPr txBox="1">
            <a:spLocks noChangeArrowheads="1"/>
          </p:cNvSpPr>
          <p:nvPr/>
        </p:nvSpPr>
        <p:spPr bwMode="auto">
          <a:xfrm>
            <a:off x="4630287" y="5373221"/>
            <a:ext cx="1584325" cy="457200"/>
          </a:xfrm>
          <a:prstGeom prst="rect">
            <a:avLst/>
          </a:prstGeom>
          <a:solidFill>
            <a:srgbClr val="66003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400" b="1">
                <a:solidFill>
                  <a:schemeClr val="bg1"/>
                </a:solidFill>
                <a:latin typeface="黑体" pitchFamily="49" charset="-122"/>
              </a:rPr>
              <a:t>结束链接</a:t>
            </a:r>
          </a:p>
        </p:txBody>
      </p:sp>
      <p:sp>
        <p:nvSpPr>
          <p:cNvPr id="39" name="Text Box 59"/>
          <p:cNvSpPr txBox="1">
            <a:spLocks noChangeArrowheads="1"/>
          </p:cNvSpPr>
          <p:nvPr/>
        </p:nvSpPr>
        <p:spPr bwMode="auto">
          <a:xfrm>
            <a:off x="6070149" y="3031658"/>
            <a:ext cx="576263"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zh-CN" sz="2200" b="1">
                <a:ea typeface="宋体" pitchFamily="2" charset="-122"/>
              </a:rPr>
              <a:t>…</a:t>
            </a:r>
          </a:p>
        </p:txBody>
      </p:sp>
      <p:sp>
        <p:nvSpPr>
          <p:cNvPr id="40" name="Text Box 60"/>
          <p:cNvSpPr txBox="1">
            <a:spLocks noChangeArrowheads="1"/>
          </p:cNvSpPr>
          <p:nvPr/>
        </p:nvSpPr>
        <p:spPr bwMode="auto">
          <a:xfrm>
            <a:off x="6070149" y="4406433"/>
            <a:ext cx="576263"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zh-CN" sz="2200" b="1">
                <a:ea typeface="宋体" pitchFamily="2" charset="-122"/>
              </a:rPr>
              <a:t>…</a:t>
            </a:r>
          </a:p>
        </p:txBody>
      </p:sp>
      <p:sp>
        <p:nvSpPr>
          <p:cNvPr id="41" name="Text Box 61"/>
          <p:cNvSpPr txBox="1">
            <a:spLocks noChangeArrowheads="1"/>
          </p:cNvSpPr>
          <p:nvPr/>
        </p:nvSpPr>
        <p:spPr bwMode="auto">
          <a:xfrm>
            <a:off x="4954137" y="3823821"/>
            <a:ext cx="576262" cy="427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zh-CN" sz="2200" b="1">
                <a:ea typeface="宋体" pitchFamily="2" charset="-122"/>
              </a:rPr>
              <a:t>…</a:t>
            </a:r>
          </a:p>
        </p:txBody>
      </p:sp>
      <p:pic>
        <p:nvPicPr>
          <p:cNvPr id="42" name="Picture 62" descr="png-073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7674" y="3058646"/>
            <a:ext cx="1219200" cy="1219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1691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8" presetClass="entr" presetSubtype="0" accel="10000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p:cTn id="7" dur="500" fill="hold"/>
                                        <p:tgtEl>
                                          <p:spTgt spid="24"/>
                                        </p:tgtEl>
                                        <p:attrNameLst>
                                          <p:attrName>ppt_w</p:attrName>
                                        </p:attrNameLst>
                                      </p:cBhvr>
                                      <p:tavLst>
                                        <p:tav tm="0">
                                          <p:val>
                                            <p:strVal val="#ppt_w*2.5"/>
                                          </p:val>
                                        </p:tav>
                                        <p:tav tm="100000">
                                          <p:val>
                                            <p:strVal val="#ppt_w"/>
                                          </p:val>
                                        </p:tav>
                                      </p:tavLst>
                                    </p:anim>
                                    <p:anim calcmode="lin" valueType="num">
                                      <p:cBhvr>
                                        <p:cTn id="8" dur="500" fill="hold"/>
                                        <p:tgtEl>
                                          <p:spTgt spid="24"/>
                                        </p:tgtEl>
                                        <p:attrNameLst>
                                          <p:attrName>ppt_h</p:attrName>
                                        </p:attrNameLst>
                                      </p:cBhvr>
                                      <p:tavLst>
                                        <p:tav tm="0">
                                          <p:val>
                                            <p:strVal val="#ppt_h*0.01"/>
                                          </p:val>
                                        </p:tav>
                                        <p:tav tm="100000">
                                          <p:val>
                                            <p:strVal val="#ppt_h"/>
                                          </p:val>
                                        </p:tav>
                                      </p:tavLst>
                                    </p:anim>
                                    <p:anim calcmode="lin" valueType="num">
                                      <p:cBhvr>
                                        <p:cTn id="9" dur="500" fill="hold"/>
                                        <p:tgtEl>
                                          <p:spTgt spid="24"/>
                                        </p:tgtEl>
                                        <p:attrNameLst>
                                          <p:attrName>ppt_x</p:attrName>
                                        </p:attrNameLst>
                                      </p:cBhvr>
                                      <p:tavLst>
                                        <p:tav tm="0">
                                          <p:val>
                                            <p:strVal val="#ppt_x"/>
                                          </p:val>
                                        </p:tav>
                                        <p:tav tm="100000">
                                          <p:val>
                                            <p:strVal val="#ppt_x"/>
                                          </p:val>
                                        </p:tav>
                                      </p:tavLst>
                                    </p:anim>
                                    <p:anim calcmode="lin" valueType="num">
                                      <p:cBhvr>
                                        <p:cTn id="10" dur="500" fill="hold"/>
                                        <p:tgtEl>
                                          <p:spTgt spid="24"/>
                                        </p:tgtEl>
                                        <p:attrNameLst>
                                          <p:attrName>ppt_y</p:attrName>
                                        </p:attrNameLst>
                                      </p:cBhvr>
                                      <p:tavLst>
                                        <p:tav tm="0">
                                          <p:val>
                                            <p:strVal val="#ppt_h+1"/>
                                          </p:val>
                                        </p:tav>
                                        <p:tav tm="100000">
                                          <p:val>
                                            <p:strVal val="#ppt_y"/>
                                          </p:val>
                                        </p:tav>
                                      </p:tavLst>
                                    </p:anim>
                                    <p:animEffect transition="in" filter="fade">
                                      <p:cBhvr>
                                        <p:cTn id="11"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矩形 145"/>
          <p:cNvSpPr/>
          <p:nvPr/>
        </p:nvSpPr>
        <p:spPr>
          <a:xfrm flipV="1">
            <a:off x="691019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矩形 146"/>
          <p:cNvSpPr/>
          <p:nvPr/>
        </p:nvSpPr>
        <p:spPr>
          <a:xfrm flipV="1">
            <a:off x="840693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矩形 147"/>
          <p:cNvSpPr/>
          <p:nvPr/>
        </p:nvSpPr>
        <p:spPr>
          <a:xfrm flipV="1">
            <a:off x="9903666"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矩形 148"/>
          <p:cNvSpPr/>
          <p:nvPr/>
        </p:nvSpPr>
        <p:spPr>
          <a:xfrm flipV="1">
            <a:off x="514551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矩形 149"/>
          <p:cNvSpPr/>
          <p:nvPr/>
        </p:nvSpPr>
        <p:spPr>
          <a:xfrm flipV="1">
            <a:off x="664225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1" name="矩形 150"/>
          <p:cNvSpPr/>
          <p:nvPr/>
        </p:nvSpPr>
        <p:spPr>
          <a:xfrm flipV="1">
            <a:off x="8138985"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矩形 151"/>
          <p:cNvSpPr/>
          <p:nvPr/>
        </p:nvSpPr>
        <p:spPr>
          <a:xfrm flipV="1">
            <a:off x="9635721"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文本框 335"/>
          <p:cNvSpPr txBox="1"/>
          <p:nvPr/>
        </p:nvSpPr>
        <p:spPr>
          <a:xfrm>
            <a:off x="3519527" y="331131"/>
            <a:ext cx="3262432" cy="707886"/>
          </a:xfrm>
          <a:prstGeom prst="rect">
            <a:avLst/>
          </a:prstGeom>
          <a:noFill/>
        </p:spPr>
        <p:txBody>
          <a:bodyPr wrap="none" rtlCol="0">
            <a:spAutoFit/>
          </a:bodyPr>
          <a:lstStyle>
            <a:defPPr>
              <a:defRPr lang="zh-CN"/>
            </a:defPPr>
            <a:lvl1pPr>
              <a:defRPr sz="4000">
                <a:solidFill>
                  <a:srgbClr val="31B5D6"/>
                </a:solidFill>
                <a:latin typeface="华康俪金黑W8(P)" panose="020B0800000000000000" pitchFamily="34" charset="-122"/>
                <a:ea typeface="华康俪金黑W8(P)" panose="020B0800000000000000" pitchFamily="34" charset="-122"/>
              </a:defRPr>
            </a:lvl1pPr>
          </a:lstStyle>
          <a:p>
            <a:r>
              <a:rPr lang="zh-CN" altLang="en-US" dirty="0">
                <a:latin typeface="Arial Unicode MS" panose="020B0604020202020204" pitchFamily="34" charset="-122"/>
                <a:ea typeface="Arial Unicode MS" panose="020B0604020202020204" pitchFamily="34" charset="-122"/>
              </a:rPr>
              <a:t>搜索引擎技术</a:t>
            </a:r>
          </a:p>
        </p:txBody>
      </p:sp>
      <p:grpSp>
        <p:nvGrpSpPr>
          <p:cNvPr id="154" name="组合 153"/>
          <p:cNvGrpSpPr/>
          <p:nvPr/>
        </p:nvGrpSpPr>
        <p:grpSpPr>
          <a:xfrm>
            <a:off x="655309" y="1032131"/>
            <a:ext cx="10477147" cy="66943"/>
            <a:chOff x="655309" y="1032131"/>
            <a:chExt cx="10477147" cy="66943"/>
          </a:xfrm>
        </p:grpSpPr>
        <p:sp>
          <p:nvSpPr>
            <p:cNvPr id="155" name="矩形 154"/>
            <p:cNvSpPr/>
            <p:nvPr/>
          </p:nvSpPr>
          <p:spPr>
            <a:xfrm flipV="1">
              <a:off x="655309"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矩形 155"/>
            <p:cNvSpPr/>
            <p:nvPr/>
          </p:nvSpPr>
          <p:spPr>
            <a:xfrm flipV="1">
              <a:off x="2152044"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矩形 156"/>
            <p:cNvSpPr/>
            <p:nvPr/>
          </p:nvSpPr>
          <p:spPr>
            <a:xfrm flipV="1">
              <a:off x="364878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矩形 157"/>
            <p:cNvSpPr/>
            <p:nvPr/>
          </p:nvSpPr>
          <p:spPr>
            <a:xfrm flipV="1">
              <a:off x="5145515"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矩形 158"/>
            <p:cNvSpPr/>
            <p:nvPr/>
          </p:nvSpPr>
          <p:spPr>
            <a:xfrm flipV="1">
              <a:off x="664225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矩形 159"/>
            <p:cNvSpPr/>
            <p:nvPr/>
          </p:nvSpPr>
          <p:spPr>
            <a:xfrm flipV="1">
              <a:off x="813898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矩形 160"/>
            <p:cNvSpPr/>
            <p:nvPr/>
          </p:nvSpPr>
          <p:spPr>
            <a:xfrm flipV="1">
              <a:off x="9635721"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灯片编号占位符 2"/>
          <p:cNvSpPr>
            <a:spLocks noGrp="1"/>
          </p:cNvSpPr>
          <p:nvPr>
            <p:ph type="sldNum" sz="quarter" idx="12"/>
          </p:nvPr>
        </p:nvSpPr>
        <p:spPr/>
        <p:txBody>
          <a:bodyPr/>
          <a:lstStyle/>
          <a:p>
            <a:pPr>
              <a:defRPr/>
            </a:pPr>
            <a:fld id="{B8A2BE66-3A1D-4F69-92F9-8180C3DFAFD8}" type="slidenum">
              <a:rPr lang="zh-CN" altLang="zh-CN" smtClean="0"/>
              <a:pPr>
                <a:defRPr/>
              </a:pPr>
              <a:t>22</a:t>
            </a:fld>
            <a:endParaRPr lang="zh-CN" altLang="zh-CN"/>
          </a:p>
        </p:txBody>
      </p:sp>
      <p:sp>
        <p:nvSpPr>
          <p:cNvPr id="43" name="Text Box 48"/>
          <p:cNvSpPr txBox="1">
            <a:spLocks noChangeArrowheads="1"/>
          </p:cNvSpPr>
          <p:nvPr/>
        </p:nvSpPr>
        <p:spPr bwMode="auto">
          <a:xfrm>
            <a:off x="2478614" y="1480029"/>
            <a:ext cx="6408738"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sz="3200" b="1"/>
              <a:t>爬虫在检索网页时到底在做什么？</a:t>
            </a:r>
          </a:p>
        </p:txBody>
      </p:sp>
      <p:grpSp>
        <p:nvGrpSpPr>
          <p:cNvPr id="44" name="Group 49"/>
          <p:cNvGrpSpPr>
            <a:grpSpLocks/>
          </p:cNvGrpSpPr>
          <p:nvPr/>
        </p:nvGrpSpPr>
        <p:grpSpPr bwMode="auto">
          <a:xfrm>
            <a:off x="2478614" y="2632554"/>
            <a:ext cx="6192838" cy="2519363"/>
            <a:chOff x="1178" y="1987"/>
            <a:chExt cx="3901" cy="1587"/>
          </a:xfrm>
          <a:solidFill>
            <a:schemeClr val="accent6">
              <a:lumMod val="20000"/>
              <a:lumOff val="80000"/>
            </a:schemeClr>
          </a:solidFill>
        </p:grpSpPr>
        <p:sp>
          <p:nvSpPr>
            <p:cNvPr id="45" name="AutoShape 50"/>
            <p:cNvSpPr>
              <a:spLocks noChangeArrowheads="1"/>
            </p:cNvSpPr>
            <p:nvPr/>
          </p:nvSpPr>
          <p:spPr bwMode="auto">
            <a:xfrm>
              <a:off x="1178" y="1987"/>
              <a:ext cx="3901" cy="1587"/>
            </a:xfrm>
            <a:prstGeom prst="roundRect">
              <a:avLst>
                <a:gd name="adj" fmla="val 16667"/>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 name="Text Box 51"/>
            <p:cNvSpPr txBox="1">
              <a:spLocks noChangeArrowheads="1"/>
            </p:cNvSpPr>
            <p:nvPr/>
          </p:nvSpPr>
          <p:spPr bwMode="auto">
            <a:xfrm>
              <a:off x="1292" y="2115"/>
              <a:ext cx="3764" cy="1323"/>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buClr>
                  <a:srgbClr val="800080"/>
                </a:buClr>
                <a:buFont typeface="Wingdings" pitchFamily="2" charset="2"/>
                <a:buChar char="l"/>
              </a:pPr>
              <a:r>
                <a:rPr lang="zh-CN" altLang="en-US" sz="2400" b="1" dirty="0">
                  <a:latin typeface="黑体" pitchFamily="49" charset="-122"/>
                </a:rPr>
                <a:t> 爬虫给网站所在的</a:t>
              </a:r>
              <a:r>
                <a:rPr lang="en-US" altLang="zh-CN" sz="2400" b="1" dirty="0">
                  <a:latin typeface="黑体" pitchFamily="49" charset="-122"/>
                </a:rPr>
                <a:t>Web</a:t>
              </a:r>
              <a:r>
                <a:rPr lang="zh-CN" altLang="en-US" sz="2400" b="1" dirty="0">
                  <a:latin typeface="黑体" pitchFamily="49" charset="-122"/>
                </a:rPr>
                <a:t>服务器发送请求</a:t>
              </a:r>
            </a:p>
            <a:p>
              <a:pPr algn="l">
                <a:spcBef>
                  <a:spcPct val="50000"/>
                </a:spcBef>
                <a:buClr>
                  <a:srgbClr val="800080"/>
                </a:buClr>
                <a:buFont typeface="Wingdings" pitchFamily="2" charset="2"/>
                <a:buChar char="l"/>
              </a:pPr>
              <a:r>
                <a:rPr lang="zh-CN" altLang="en-US" sz="2400" b="1" dirty="0">
                  <a:latin typeface="黑体" pitchFamily="49" charset="-122"/>
                </a:rPr>
                <a:t> 爬虫是完全以文本的形式查看网页</a:t>
              </a:r>
            </a:p>
            <a:p>
              <a:pPr algn="l">
                <a:spcBef>
                  <a:spcPct val="50000"/>
                </a:spcBef>
                <a:buClr>
                  <a:srgbClr val="800080"/>
                </a:buClr>
                <a:buFont typeface="Wingdings" pitchFamily="2" charset="2"/>
                <a:buChar char="l"/>
              </a:pPr>
              <a:r>
                <a:rPr lang="zh-CN" altLang="en-US" sz="2400" b="1" dirty="0">
                  <a:latin typeface="黑体" pitchFamily="49" charset="-122"/>
                </a:rPr>
                <a:t> 图片或其他类型的媒体文件是不显示的</a:t>
              </a:r>
            </a:p>
            <a:p>
              <a:pPr algn="l">
                <a:spcBef>
                  <a:spcPct val="50000"/>
                </a:spcBef>
                <a:buClr>
                  <a:srgbClr val="800080"/>
                </a:buClr>
                <a:buFont typeface="Wingdings" pitchFamily="2" charset="2"/>
                <a:buChar char="l"/>
              </a:pPr>
              <a:r>
                <a:rPr lang="zh-CN" altLang="en-US" sz="2400" b="1" dirty="0">
                  <a:latin typeface="黑体" pitchFamily="49" charset="-122"/>
                </a:rPr>
                <a:t> 只有文本以及</a:t>
              </a:r>
              <a:r>
                <a:rPr lang="en-US" altLang="zh-CN" sz="2400" b="1" dirty="0">
                  <a:latin typeface="黑体" pitchFamily="49" charset="-122"/>
                </a:rPr>
                <a:t>HTML</a:t>
              </a:r>
              <a:r>
                <a:rPr lang="zh-CN" altLang="en-US" sz="2400" b="1" dirty="0">
                  <a:latin typeface="黑体" pitchFamily="49" charset="-122"/>
                </a:rPr>
                <a:t>代码被爬虫看到</a:t>
              </a:r>
            </a:p>
          </p:txBody>
        </p:sp>
      </p:grpSp>
    </p:spTree>
    <p:extLst>
      <p:ext uri="{BB962C8B-B14F-4D97-AF65-F5344CB8AC3E}">
        <p14:creationId xmlns:p14="http://schemas.microsoft.com/office/powerpoint/2010/main" val="3957947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4"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anim from="(-#ppt_w/2)" to="(#ppt_x)" calcmode="lin" valueType="num">
                                      <p:cBhvr>
                                        <p:cTn id="7" dur="600" fill="hold">
                                          <p:stCondLst>
                                            <p:cond delay="0"/>
                                          </p:stCondLst>
                                        </p:cTn>
                                        <p:tgtEl>
                                          <p:spTgt spid="43"/>
                                        </p:tgtEl>
                                        <p:attrNameLst>
                                          <p:attrName>ppt_x</p:attrName>
                                        </p:attrNameLst>
                                      </p:cBhvr>
                                    </p:anim>
                                    <p:anim from="0" to="-1.0" calcmode="lin" valueType="num">
                                      <p:cBhvr>
                                        <p:cTn id="8" dur="200" decel="50000" autoRev="1" fill="hold">
                                          <p:stCondLst>
                                            <p:cond delay="600"/>
                                          </p:stCondLst>
                                        </p:cTn>
                                        <p:tgtEl>
                                          <p:spTgt spid="43"/>
                                        </p:tgtEl>
                                        <p:attrNameLst>
                                          <p:attrName>xshear</p:attrName>
                                        </p:attrNameLst>
                                      </p:cBhvr>
                                    </p:anim>
                                    <p:animScale>
                                      <p:cBhvr>
                                        <p:cTn id="9" dur="200" decel="100000" autoRev="1" fill="hold">
                                          <p:stCondLst>
                                            <p:cond delay="600"/>
                                          </p:stCondLst>
                                        </p:cTn>
                                        <p:tgtEl>
                                          <p:spTgt spid="43"/>
                                        </p:tgtEl>
                                      </p:cBhvr>
                                      <p:from x="100000" y="100000"/>
                                      <p:to x="80000" y="100000"/>
                                    </p:animScale>
                                    <p:anim by="(#ppt_h/3+#ppt_w*0.1)" calcmode="lin" valueType="num">
                                      <p:cBhvr additive="sum">
                                        <p:cTn id="10" dur="200" decel="100000" autoRev="1" fill="hold">
                                          <p:stCondLst>
                                            <p:cond delay="600"/>
                                          </p:stCondLst>
                                        </p:cTn>
                                        <p:tgtEl>
                                          <p:spTgt spid="43"/>
                                        </p:tgtEl>
                                        <p:attrNameLst>
                                          <p:attrName>ppt_x</p:attrName>
                                        </p:attrNameLst>
                                      </p:cBhvr>
                                    </p:anim>
                                  </p:childTnLst>
                                </p:cTn>
                              </p:par>
                            </p:childTnLst>
                          </p:cTn>
                        </p:par>
                      </p:childTnLst>
                    </p:cTn>
                  </p:par>
                  <p:par>
                    <p:cTn id="11" fill="hold">
                      <p:stCondLst>
                        <p:cond delay="indefinite"/>
                      </p:stCondLst>
                      <p:childTnLst>
                        <p:par>
                          <p:cTn id="12" fill="hold">
                            <p:stCondLst>
                              <p:cond delay="0"/>
                            </p:stCondLst>
                            <p:childTnLst>
                              <p:par>
                                <p:cTn id="13" presetID="5" presetClass="entr" presetSubtype="10" fill="hold" nodeType="clickEffect">
                                  <p:stCondLst>
                                    <p:cond delay="0"/>
                                  </p:stCondLst>
                                  <p:childTnLst>
                                    <p:set>
                                      <p:cBhvr>
                                        <p:cTn id="14" dur="1" fill="hold">
                                          <p:stCondLst>
                                            <p:cond delay="0"/>
                                          </p:stCondLst>
                                        </p:cTn>
                                        <p:tgtEl>
                                          <p:spTgt spid="44"/>
                                        </p:tgtEl>
                                        <p:attrNameLst>
                                          <p:attrName>style.visibility</p:attrName>
                                        </p:attrNameLst>
                                      </p:cBhvr>
                                      <p:to>
                                        <p:strVal val="visible"/>
                                      </p:to>
                                    </p:set>
                                    <p:animEffect transition="in" filter="checkerboard(across)">
                                      <p:cBhvr>
                                        <p:cTn id="15"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矩形 145"/>
          <p:cNvSpPr/>
          <p:nvPr/>
        </p:nvSpPr>
        <p:spPr>
          <a:xfrm flipV="1">
            <a:off x="691019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矩形 146"/>
          <p:cNvSpPr/>
          <p:nvPr/>
        </p:nvSpPr>
        <p:spPr>
          <a:xfrm flipV="1">
            <a:off x="840693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矩形 147"/>
          <p:cNvSpPr/>
          <p:nvPr/>
        </p:nvSpPr>
        <p:spPr>
          <a:xfrm flipV="1">
            <a:off x="9903666"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矩形 148"/>
          <p:cNvSpPr/>
          <p:nvPr/>
        </p:nvSpPr>
        <p:spPr>
          <a:xfrm flipV="1">
            <a:off x="514551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矩形 149"/>
          <p:cNvSpPr/>
          <p:nvPr/>
        </p:nvSpPr>
        <p:spPr>
          <a:xfrm flipV="1">
            <a:off x="664225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1" name="矩形 150"/>
          <p:cNvSpPr/>
          <p:nvPr/>
        </p:nvSpPr>
        <p:spPr>
          <a:xfrm flipV="1">
            <a:off x="8138985"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矩形 151"/>
          <p:cNvSpPr/>
          <p:nvPr/>
        </p:nvSpPr>
        <p:spPr>
          <a:xfrm flipV="1">
            <a:off x="9635721"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54" name="组合 153"/>
          <p:cNvGrpSpPr/>
          <p:nvPr/>
        </p:nvGrpSpPr>
        <p:grpSpPr>
          <a:xfrm>
            <a:off x="655309" y="1032131"/>
            <a:ext cx="10477147" cy="66943"/>
            <a:chOff x="655309" y="1032131"/>
            <a:chExt cx="10477147" cy="66943"/>
          </a:xfrm>
        </p:grpSpPr>
        <p:sp>
          <p:nvSpPr>
            <p:cNvPr id="155" name="矩形 154"/>
            <p:cNvSpPr/>
            <p:nvPr/>
          </p:nvSpPr>
          <p:spPr>
            <a:xfrm flipV="1">
              <a:off x="655309"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矩形 155"/>
            <p:cNvSpPr/>
            <p:nvPr/>
          </p:nvSpPr>
          <p:spPr>
            <a:xfrm flipV="1">
              <a:off x="2152044"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矩形 156"/>
            <p:cNvSpPr/>
            <p:nvPr/>
          </p:nvSpPr>
          <p:spPr>
            <a:xfrm flipV="1">
              <a:off x="364878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矩形 157"/>
            <p:cNvSpPr/>
            <p:nvPr/>
          </p:nvSpPr>
          <p:spPr>
            <a:xfrm flipV="1">
              <a:off x="5145515"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矩形 158"/>
            <p:cNvSpPr/>
            <p:nvPr/>
          </p:nvSpPr>
          <p:spPr>
            <a:xfrm flipV="1">
              <a:off x="664225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矩形 159"/>
            <p:cNvSpPr/>
            <p:nvPr/>
          </p:nvSpPr>
          <p:spPr>
            <a:xfrm flipV="1">
              <a:off x="813898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矩形 160"/>
            <p:cNvSpPr/>
            <p:nvPr/>
          </p:nvSpPr>
          <p:spPr>
            <a:xfrm flipV="1">
              <a:off x="9635721"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灯片编号占位符 2"/>
          <p:cNvSpPr>
            <a:spLocks noGrp="1"/>
          </p:cNvSpPr>
          <p:nvPr>
            <p:ph type="sldNum" sz="quarter" idx="12"/>
          </p:nvPr>
        </p:nvSpPr>
        <p:spPr/>
        <p:txBody>
          <a:bodyPr/>
          <a:lstStyle/>
          <a:p>
            <a:pPr>
              <a:defRPr/>
            </a:pPr>
            <a:fld id="{B8A2BE66-3A1D-4F69-92F9-8180C3DFAFD8}" type="slidenum">
              <a:rPr lang="zh-CN" altLang="zh-CN" smtClean="0"/>
              <a:pPr>
                <a:defRPr/>
              </a:pPr>
              <a:t>23</a:t>
            </a:fld>
            <a:endParaRPr lang="zh-CN" altLang="zh-CN"/>
          </a:p>
        </p:txBody>
      </p:sp>
      <p:sp>
        <p:nvSpPr>
          <p:cNvPr id="43" name="Text Box 48"/>
          <p:cNvSpPr txBox="1">
            <a:spLocks noChangeArrowheads="1"/>
          </p:cNvSpPr>
          <p:nvPr/>
        </p:nvSpPr>
        <p:spPr bwMode="auto">
          <a:xfrm>
            <a:off x="655309" y="395355"/>
            <a:ext cx="6408738"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sz="3200" b="1" dirty="0"/>
              <a:t>爬虫分类</a:t>
            </a:r>
          </a:p>
        </p:txBody>
      </p:sp>
      <p:sp>
        <p:nvSpPr>
          <p:cNvPr id="23" name="文本框 8"/>
          <p:cNvSpPr txBox="1"/>
          <p:nvPr/>
        </p:nvSpPr>
        <p:spPr>
          <a:xfrm>
            <a:off x="728345" y="1205865"/>
            <a:ext cx="10404475" cy="4707890"/>
          </a:xfrm>
          <a:prstGeom prst="rect">
            <a:avLst/>
          </a:prstGeom>
          <a:noFill/>
        </p:spPr>
        <p:txBody>
          <a:bodyPr wrap="square" rtlCol="0">
            <a:spAutoFit/>
          </a:bodyPr>
          <a:lstStyle/>
          <a:p>
            <a:r>
              <a:rPr lang="zh-CN" altLang="en-US" sz="2000" b="1" dirty="0">
                <a:solidFill>
                  <a:srgbClr val="FF0000"/>
                </a:solidFill>
              </a:rPr>
              <a:t>通用网络爬虫：又称全网爬虫</a:t>
            </a:r>
            <a:r>
              <a:rPr lang="zh-CN" altLang="en-US" sz="2000" dirty="0"/>
              <a:t>（Scalable Web Crawler），爬行对象从一些种子 URL 扩充到整个 Web，主要为门户站点搜索引擎和大型 Web 服务提供商采集数据。通用网络爬虫适用于为搜索引擎搜索广泛的主题，有较强的应用价值 。</a:t>
            </a:r>
          </a:p>
          <a:p>
            <a:endParaRPr lang="zh-CN" altLang="en-US" sz="2000" dirty="0"/>
          </a:p>
          <a:p>
            <a:r>
              <a:rPr lang="zh-CN" altLang="en-US" sz="2000" b="1" dirty="0">
                <a:solidFill>
                  <a:srgbClr val="FF0000"/>
                </a:solidFill>
              </a:rPr>
              <a:t>聚焦网络爬虫：又称主题网络爬虫</a:t>
            </a:r>
            <a:r>
              <a:rPr lang="zh-CN" altLang="en-US" sz="2000" dirty="0"/>
              <a:t>（Topical Crawler），是指选择性地爬行那些与预先定义好的主题相关页面的网络爬虫。聚焦爬虫只需要爬行与主题相关的页面，极大地节省了硬件和网络资源，保存的页面也由于数量少而更新快，还可以很好地满足一些特定人群对特定领域信息的需求 。</a:t>
            </a:r>
          </a:p>
          <a:p>
            <a:endParaRPr lang="zh-CN" altLang="en-US" sz="2000" dirty="0"/>
          </a:p>
          <a:p>
            <a:r>
              <a:rPr lang="zh-CN" altLang="en-US" sz="2000" b="1" dirty="0">
                <a:solidFill>
                  <a:srgbClr val="FF0000"/>
                </a:solidFill>
              </a:rPr>
              <a:t>增量式网络爬虫</a:t>
            </a:r>
            <a:r>
              <a:rPr lang="zh-CN" altLang="en-US" sz="2000" dirty="0"/>
              <a:t>：是指对已下载网页采取增量式更新和只爬行新产生的或者已经发生变化网页的爬虫，它能够在一定程度上保证所爬行的页面是尽可能新的页面。</a:t>
            </a:r>
          </a:p>
          <a:p>
            <a:endParaRPr lang="zh-CN" altLang="en-US" sz="2000" dirty="0">
              <a:sym typeface="+mn-ea"/>
            </a:endParaRPr>
          </a:p>
          <a:p>
            <a:r>
              <a:rPr lang="zh-CN" altLang="en-US" sz="2000" b="1" dirty="0">
                <a:solidFill>
                  <a:srgbClr val="FF0000"/>
                </a:solidFill>
                <a:sym typeface="+mn-ea"/>
              </a:rPr>
              <a:t>深层网络爬虫</a:t>
            </a:r>
            <a:r>
              <a:rPr lang="en-US" altLang="zh-CN" sz="2000" dirty="0">
                <a:sym typeface="+mn-ea"/>
              </a:rPr>
              <a:t>: Deep Web 是那些大部分内容不能通过静态链接获取的、隐藏在搜索表单后的，只有用户提交一些关键词才能获得的 Web 页面。例如那些用户注册后内容才可见的网页就属于 Deep Web。</a:t>
            </a:r>
          </a:p>
        </p:txBody>
      </p:sp>
    </p:spTree>
    <p:extLst>
      <p:ext uri="{BB962C8B-B14F-4D97-AF65-F5344CB8AC3E}">
        <p14:creationId xmlns:p14="http://schemas.microsoft.com/office/powerpoint/2010/main" val="2488444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4"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anim from="(-#ppt_w/2)" to="(#ppt_x)" calcmode="lin" valueType="num">
                                      <p:cBhvr>
                                        <p:cTn id="7" dur="600" fill="hold">
                                          <p:stCondLst>
                                            <p:cond delay="0"/>
                                          </p:stCondLst>
                                        </p:cTn>
                                        <p:tgtEl>
                                          <p:spTgt spid="43"/>
                                        </p:tgtEl>
                                        <p:attrNameLst>
                                          <p:attrName>ppt_x</p:attrName>
                                        </p:attrNameLst>
                                      </p:cBhvr>
                                    </p:anim>
                                    <p:anim from="0" to="-1.0" calcmode="lin" valueType="num">
                                      <p:cBhvr>
                                        <p:cTn id="8" dur="200" decel="50000" autoRev="1" fill="hold">
                                          <p:stCondLst>
                                            <p:cond delay="600"/>
                                          </p:stCondLst>
                                        </p:cTn>
                                        <p:tgtEl>
                                          <p:spTgt spid="43"/>
                                        </p:tgtEl>
                                        <p:attrNameLst>
                                          <p:attrName>xshear</p:attrName>
                                        </p:attrNameLst>
                                      </p:cBhvr>
                                    </p:anim>
                                    <p:animScale>
                                      <p:cBhvr>
                                        <p:cTn id="9" dur="200" decel="100000" autoRev="1" fill="hold">
                                          <p:stCondLst>
                                            <p:cond delay="600"/>
                                          </p:stCondLst>
                                        </p:cTn>
                                        <p:tgtEl>
                                          <p:spTgt spid="43"/>
                                        </p:tgtEl>
                                      </p:cBhvr>
                                      <p:from x="100000" y="100000"/>
                                      <p:to x="80000" y="100000"/>
                                    </p:animScale>
                                    <p:anim by="(#ppt_h/3+#ppt_w*0.1)" calcmode="lin" valueType="num">
                                      <p:cBhvr additive="sum">
                                        <p:cTn id="10" dur="200" decel="100000" autoRev="1" fill="hold">
                                          <p:stCondLst>
                                            <p:cond delay="600"/>
                                          </p:stCondLst>
                                        </p:cTn>
                                        <p:tgtEl>
                                          <p:spTgt spid="43"/>
                                        </p:tgtEl>
                                        <p:attrNameLst>
                                          <p:attrName>ppt_x</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矩形 145"/>
          <p:cNvSpPr/>
          <p:nvPr/>
        </p:nvSpPr>
        <p:spPr>
          <a:xfrm flipV="1">
            <a:off x="691019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矩形 146"/>
          <p:cNvSpPr/>
          <p:nvPr/>
        </p:nvSpPr>
        <p:spPr>
          <a:xfrm flipV="1">
            <a:off x="840693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矩形 147"/>
          <p:cNvSpPr/>
          <p:nvPr/>
        </p:nvSpPr>
        <p:spPr>
          <a:xfrm flipV="1">
            <a:off x="9903666"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矩形 148"/>
          <p:cNvSpPr/>
          <p:nvPr/>
        </p:nvSpPr>
        <p:spPr>
          <a:xfrm flipV="1">
            <a:off x="514551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矩形 149"/>
          <p:cNvSpPr/>
          <p:nvPr/>
        </p:nvSpPr>
        <p:spPr>
          <a:xfrm flipV="1">
            <a:off x="664225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1" name="矩形 150"/>
          <p:cNvSpPr/>
          <p:nvPr/>
        </p:nvSpPr>
        <p:spPr>
          <a:xfrm flipV="1">
            <a:off x="8138985"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矩形 151"/>
          <p:cNvSpPr/>
          <p:nvPr/>
        </p:nvSpPr>
        <p:spPr>
          <a:xfrm flipV="1">
            <a:off x="9635721"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文本框 335"/>
          <p:cNvSpPr txBox="1"/>
          <p:nvPr/>
        </p:nvSpPr>
        <p:spPr>
          <a:xfrm>
            <a:off x="3519527" y="331131"/>
            <a:ext cx="5827236" cy="707886"/>
          </a:xfrm>
          <a:prstGeom prst="rect">
            <a:avLst/>
          </a:prstGeom>
          <a:noFill/>
        </p:spPr>
        <p:txBody>
          <a:bodyPr wrap="none" rtlCol="0">
            <a:spAutoFit/>
          </a:bodyPr>
          <a:lstStyle>
            <a:defPPr>
              <a:defRPr lang="zh-CN"/>
            </a:defPPr>
            <a:lvl1pPr>
              <a:defRPr sz="4000">
                <a:solidFill>
                  <a:srgbClr val="31B5D6"/>
                </a:solidFill>
                <a:latin typeface="华康俪金黑W8(P)" panose="020B0800000000000000" pitchFamily="34" charset="-122"/>
                <a:ea typeface="华康俪金黑W8(P)" panose="020B0800000000000000" pitchFamily="34" charset="-122"/>
              </a:defRPr>
            </a:lvl1pPr>
          </a:lstStyle>
          <a:p>
            <a:r>
              <a:rPr lang="zh-CN" altLang="en-US" dirty="0">
                <a:latin typeface="Arial Unicode MS" panose="020B0604020202020204" pitchFamily="34" charset="-122"/>
                <a:ea typeface="Arial Unicode MS" panose="020B0604020202020204" pitchFamily="34" charset="-122"/>
              </a:rPr>
              <a:t>如何阻止爬虫爬行页面呢</a:t>
            </a:r>
          </a:p>
        </p:txBody>
      </p:sp>
      <p:grpSp>
        <p:nvGrpSpPr>
          <p:cNvPr id="154" name="组合 153"/>
          <p:cNvGrpSpPr/>
          <p:nvPr/>
        </p:nvGrpSpPr>
        <p:grpSpPr>
          <a:xfrm>
            <a:off x="655309" y="1032131"/>
            <a:ext cx="10477147" cy="66943"/>
            <a:chOff x="655309" y="1032131"/>
            <a:chExt cx="10477147" cy="66943"/>
          </a:xfrm>
        </p:grpSpPr>
        <p:sp>
          <p:nvSpPr>
            <p:cNvPr id="155" name="矩形 154"/>
            <p:cNvSpPr/>
            <p:nvPr/>
          </p:nvSpPr>
          <p:spPr>
            <a:xfrm flipV="1">
              <a:off x="655309"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矩形 155"/>
            <p:cNvSpPr/>
            <p:nvPr/>
          </p:nvSpPr>
          <p:spPr>
            <a:xfrm flipV="1">
              <a:off x="2152044"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矩形 156"/>
            <p:cNvSpPr/>
            <p:nvPr/>
          </p:nvSpPr>
          <p:spPr>
            <a:xfrm flipV="1">
              <a:off x="364878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矩形 157"/>
            <p:cNvSpPr/>
            <p:nvPr/>
          </p:nvSpPr>
          <p:spPr>
            <a:xfrm flipV="1">
              <a:off x="5145515"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矩形 158"/>
            <p:cNvSpPr/>
            <p:nvPr/>
          </p:nvSpPr>
          <p:spPr>
            <a:xfrm flipV="1">
              <a:off x="664225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矩形 159"/>
            <p:cNvSpPr/>
            <p:nvPr/>
          </p:nvSpPr>
          <p:spPr>
            <a:xfrm flipV="1">
              <a:off x="813898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矩形 160"/>
            <p:cNvSpPr/>
            <p:nvPr/>
          </p:nvSpPr>
          <p:spPr>
            <a:xfrm flipV="1">
              <a:off x="9635721"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灯片编号占位符 2"/>
          <p:cNvSpPr>
            <a:spLocks noGrp="1"/>
          </p:cNvSpPr>
          <p:nvPr>
            <p:ph type="sldNum" sz="quarter" idx="12"/>
          </p:nvPr>
        </p:nvSpPr>
        <p:spPr/>
        <p:txBody>
          <a:bodyPr/>
          <a:lstStyle/>
          <a:p>
            <a:pPr>
              <a:defRPr/>
            </a:pPr>
            <a:fld id="{B8A2BE66-3A1D-4F69-92F9-8180C3DFAFD8}" type="slidenum">
              <a:rPr lang="zh-CN" altLang="zh-CN" smtClean="0"/>
              <a:pPr>
                <a:defRPr/>
              </a:pPr>
              <a:t>24</a:t>
            </a:fld>
            <a:endParaRPr lang="zh-CN" altLang="zh-CN"/>
          </a:p>
        </p:txBody>
      </p:sp>
      <p:grpSp>
        <p:nvGrpSpPr>
          <p:cNvPr id="22" name="Group 44"/>
          <p:cNvGrpSpPr>
            <a:grpSpLocks/>
          </p:cNvGrpSpPr>
          <p:nvPr/>
        </p:nvGrpSpPr>
        <p:grpSpPr bwMode="auto">
          <a:xfrm>
            <a:off x="476250" y="2485231"/>
            <a:ext cx="5567363" cy="3335338"/>
            <a:chOff x="1240" y="1412"/>
            <a:chExt cx="3507" cy="2101"/>
          </a:xfrm>
          <a:solidFill>
            <a:schemeClr val="accent6">
              <a:lumMod val="20000"/>
              <a:lumOff val="80000"/>
            </a:schemeClr>
          </a:solidFill>
        </p:grpSpPr>
        <p:sp>
          <p:nvSpPr>
            <p:cNvPr id="23" name="Freeform 45"/>
            <p:cNvSpPr>
              <a:spLocks/>
            </p:cNvSpPr>
            <p:nvPr/>
          </p:nvSpPr>
          <p:spPr bwMode="auto">
            <a:xfrm>
              <a:off x="1240" y="1412"/>
              <a:ext cx="3507" cy="2101"/>
            </a:xfrm>
            <a:custGeom>
              <a:avLst/>
              <a:gdLst>
                <a:gd name="T0" fmla="*/ 279 w 3507"/>
                <a:gd name="T1" fmla="*/ 604 h 2290"/>
                <a:gd name="T2" fmla="*/ 325 w 3507"/>
                <a:gd name="T3" fmla="*/ 422 h 2290"/>
                <a:gd name="T4" fmla="*/ 824 w 3507"/>
                <a:gd name="T5" fmla="*/ 286 h 2290"/>
                <a:gd name="T6" fmla="*/ 1232 w 3507"/>
                <a:gd name="T7" fmla="*/ 377 h 2290"/>
                <a:gd name="T8" fmla="*/ 1912 w 3507"/>
                <a:gd name="T9" fmla="*/ 241 h 2290"/>
                <a:gd name="T10" fmla="*/ 2275 w 3507"/>
                <a:gd name="T11" fmla="*/ 377 h 2290"/>
                <a:gd name="T12" fmla="*/ 3182 w 3507"/>
                <a:gd name="T13" fmla="*/ 60 h 2290"/>
                <a:gd name="T14" fmla="*/ 3454 w 3507"/>
                <a:gd name="T15" fmla="*/ 740 h 2290"/>
                <a:gd name="T16" fmla="*/ 3137 w 3507"/>
                <a:gd name="T17" fmla="*/ 1148 h 2290"/>
                <a:gd name="T18" fmla="*/ 3454 w 3507"/>
                <a:gd name="T19" fmla="*/ 1602 h 2290"/>
                <a:gd name="T20" fmla="*/ 2819 w 3507"/>
                <a:gd name="T21" fmla="*/ 2010 h 2290"/>
                <a:gd name="T22" fmla="*/ 2320 w 3507"/>
                <a:gd name="T23" fmla="*/ 2146 h 2290"/>
                <a:gd name="T24" fmla="*/ 1050 w 3507"/>
                <a:gd name="T25" fmla="*/ 2192 h 2290"/>
                <a:gd name="T26" fmla="*/ 189 w 3507"/>
                <a:gd name="T27" fmla="*/ 1556 h 2290"/>
                <a:gd name="T28" fmla="*/ 7 w 3507"/>
                <a:gd name="T29" fmla="*/ 1194 h 2290"/>
                <a:gd name="T30" fmla="*/ 279 w 3507"/>
                <a:gd name="T31" fmla="*/ 604 h 2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07" h="2290">
                  <a:moveTo>
                    <a:pt x="279" y="604"/>
                  </a:moveTo>
                  <a:cubicBezTo>
                    <a:pt x="332" y="475"/>
                    <a:pt x="234" y="475"/>
                    <a:pt x="325" y="422"/>
                  </a:cubicBezTo>
                  <a:cubicBezTo>
                    <a:pt x="416" y="369"/>
                    <a:pt x="673" y="293"/>
                    <a:pt x="824" y="286"/>
                  </a:cubicBezTo>
                  <a:cubicBezTo>
                    <a:pt x="975" y="279"/>
                    <a:pt x="1051" y="384"/>
                    <a:pt x="1232" y="377"/>
                  </a:cubicBezTo>
                  <a:cubicBezTo>
                    <a:pt x="1413" y="370"/>
                    <a:pt x="1738" y="241"/>
                    <a:pt x="1912" y="241"/>
                  </a:cubicBezTo>
                  <a:cubicBezTo>
                    <a:pt x="2086" y="241"/>
                    <a:pt x="2063" y="407"/>
                    <a:pt x="2275" y="377"/>
                  </a:cubicBezTo>
                  <a:cubicBezTo>
                    <a:pt x="2487" y="347"/>
                    <a:pt x="2986" y="0"/>
                    <a:pt x="3182" y="60"/>
                  </a:cubicBezTo>
                  <a:cubicBezTo>
                    <a:pt x="3378" y="120"/>
                    <a:pt x="3461" y="559"/>
                    <a:pt x="3454" y="740"/>
                  </a:cubicBezTo>
                  <a:cubicBezTo>
                    <a:pt x="3447" y="921"/>
                    <a:pt x="3137" y="1004"/>
                    <a:pt x="3137" y="1148"/>
                  </a:cubicBezTo>
                  <a:cubicBezTo>
                    <a:pt x="3137" y="1292"/>
                    <a:pt x="3507" y="1458"/>
                    <a:pt x="3454" y="1602"/>
                  </a:cubicBezTo>
                  <a:cubicBezTo>
                    <a:pt x="3401" y="1746"/>
                    <a:pt x="3008" y="1919"/>
                    <a:pt x="2819" y="2010"/>
                  </a:cubicBezTo>
                  <a:cubicBezTo>
                    <a:pt x="2630" y="2101"/>
                    <a:pt x="2615" y="2116"/>
                    <a:pt x="2320" y="2146"/>
                  </a:cubicBezTo>
                  <a:cubicBezTo>
                    <a:pt x="2025" y="2176"/>
                    <a:pt x="1405" y="2290"/>
                    <a:pt x="1050" y="2192"/>
                  </a:cubicBezTo>
                  <a:cubicBezTo>
                    <a:pt x="695" y="2094"/>
                    <a:pt x="363" y="1722"/>
                    <a:pt x="189" y="1556"/>
                  </a:cubicBezTo>
                  <a:cubicBezTo>
                    <a:pt x="15" y="1390"/>
                    <a:pt x="0" y="1353"/>
                    <a:pt x="7" y="1194"/>
                  </a:cubicBezTo>
                  <a:cubicBezTo>
                    <a:pt x="14" y="1035"/>
                    <a:pt x="226" y="733"/>
                    <a:pt x="279" y="604"/>
                  </a:cubicBezTo>
                  <a:close/>
                </a:path>
              </a:pathLst>
            </a:cu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 name="Text Box 46"/>
            <p:cNvSpPr txBox="1">
              <a:spLocks noChangeArrowheads="1"/>
            </p:cNvSpPr>
            <p:nvPr/>
          </p:nvSpPr>
          <p:spPr bwMode="auto">
            <a:xfrm>
              <a:off x="2154" y="1888"/>
              <a:ext cx="2538" cy="1323"/>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buClr>
                  <a:srgbClr val="800080"/>
                </a:buClr>
                <a:buFont typeface="Wingdings" pitchFamily="2" charset="2"/>
                <a:buChar char="l"/>
              </a:pPr>
              <a:r>
                <a:rPr lang="zh-CN" altLang="en-US" sz="2400" b="1">
                  <a:latin typeface="黑体" pitchFamily="49" charset="-122"/>
                </a:rPr>
                <a:t> 正在建设的网页</a:t>
              </a:r>
            </a:p>
            <a:p>
              <a:pPr algn="l">
                <a:spcBef>
                  <a:spcPct val="50000"/>
                </a:spcBef>
                <a:buClr>
                  <a:srgbClr val="800080"/>
                </a:buClr>
                <a:buFont typeface="Wingdings" pitchFamily="2" charset="2"/>
                <a:buChar char="l"/>
              </a:pPr>
              <a:r>
                <a:rPr lang="zh-CN" altLang="en-US" sz="2400" b="1">
                  <a:latin typeface="黑体" pitchFamily="49" charset="-122"/>
                </a:rPr>
                <a:t> 网页内容全是链接</a:t>
              </a:r>
            </a:p>
            <a:p>
              <a:pPr algn="l">
                <a:spcBef>
                  <a:spcPct val="50000"/>
                </a:spcBef>
                <a:buClr>
                  <a:srgbClr val="800080"/>
                </a:buClr>
                <a:buFont typeface="Wingdings" pitchFamily="2" charset="2"/>
                <a:buChar char="l"/>
              </a:pPr>
              <a:r>
                <a:rPr lang="zh-CN" altLang="en-US" sz="2400" b="1">
                  <a:latin typeface="黑体" pitchFamily="49" charset="-122"/>
                </a:rPr>
                <a:t> 网页内容过时</a:t>
              </a:r>
            </a:p>
            <a:p>
              <a:pPr algn="l">
                <a:spcBef>
                  <a:spcPct val="50000"/>
                </a:spcBef>
                <a:buClr>
                  <a:srgbClr val="800080"/>
                </a:buClr>
                <a:buFont typeface="Wingdings" pitchFamily="2" charset="2"/>
                <a:buChar char="l"/>
              </a:pPr>
              <a:r>
                <a:rPr lang="zh-CN" altLang="en-US" sz="2400" b="1">
                  <a:latin typeface="黑体" pitchFamily="49" charset="-122"/>
                </a:rPr>
                <a:t> 私人信息</a:t>
              </a:r>
            </a:p>
          </p:txBody>
        </p:sp>
      </p:grpSp>
      <p:sp>
        <p:nvSpPr>
          <p:cNvPr id="25" name="WordArt 47"/>
          <p:cNvSpPr>
            <a:spLocks noChangeArrowheads="1" noChangeShapeType="1" noTextEdit="1"/>
          </p:cNvSpPr>
          <p:nvPr/>
        </p:nvSpPr>
        <p:spPr bwMode="auto">
          <a:xfrm>
            <a:off x="188913" y="1391444"/>
            <a:ext cx="6534150" cy="457200"/>
          </a:xfrm>
          <a:prstGeom prst="rect">
            <a:avLst/>
          </a:prstGeom>
        </p:spPr>
        <p:txBody>
          <a:bodyPr wrap="none" fromWordArt="1">
            <a:prstTxWarp prst="textPlain">
              <a:avLst>
                <a:gd name="adj" fmla="val 50000"/>
              </a:avLst>
            </a:prstTxWarp>
          </a:bodyPr>
          <a:lstStyle/>
          <a:p>
            <a:r>
              <a:rPr lang="zh-CN" altLang="en-US" sz="3600" b="1" kern="10">
                <a:ln w="19050">
                  <a:solidFill>
                    <a:srgbClr val="99CCFF"/>
                  </a:solidFill>
                  <a:round/>
                  <a:headEnd/>
                  <a:tailEnd/>
                </a:ln>
                <a:solidFill>
                  <a:srgbClr val="0066CC"/>
                </a:solidFill>
                <a:effectLst>
                  <a:outerShdw dist="35921" dir="2700000" algn="ctr" rotWithShape="0">
                    <a:srgbClr val="990000"/>
                  </a:outerShdw>
                </a:effectLst>
                <a:latin typeface="黑体"/>
                <a:ea typeface="黑体"/>
              </a:rPr>
              <a:t>以下情况不希望网页被爬虫索引</a:t>
            </a:r>
          </a:p>
        </p:txBody>
      </p:sp>
      <p:sp>
        <p:nvSpPr>
          <p:cNvPr id="26" name="Text Box 67"/>
          <p:cNvSpPr txBox="1">
            <a:spLocks noChangeArrowheads="1"/>
          </p:cNvSpPr>
          <p:nvPr/>
        </p:nvSpPr>
        <p:spPr bwMode="auto">
          <a:xfrm>
            <a:off x="6213247" y="1865120"/>
            <a:ext cx="5795963" cy="2692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20000"/>
              </a:lnSpc>
              <a:spcBef>
                <a:spcPct val="150000"/>
              </a:spcBef>
              <a:spcAft>
                <a:spcPct val="50000"/>
              </a:spcAft>
              <a:buFont typeface="Wingdings" pitchFamily="2" charset="2"/>
              <a:buNone/>
            </a:pPr>
            <a:r>
              <a:rPr lang="zh-CN" altLang="en-US" sz="2400" b="1" dirty="0">
                <a:latin typeface="黑体" pitchFamily="49" charset="-122"/>
              </a:rPr>
              <a:t> 当一个搜索引擎</a:t>
            </a:r>
            <a:r>
              <a:rPr lang="en-US" altLang="zh-CN" sz="2400" b="1" dirty="0">
                <a:latin typeface="黑体" pitchFamily="49" charset="-122"/>
              </a:rPr>
              <a:t>robot</a:t>
            </a:r>
            <a:r>
              <a:rPr lang="zh-CN" altLang="en-US" sz="2400" b="1" dirty="0">
                <a:latin typeface="黑体" pitchFamily="49" charset="-122"/>
              </a:rPr>
              <a:t>访问一个站点时，它首先爬行检查该网站根目录下是否存在</a:t>
            </a:r>
            <a:r>
              <a:rPr lang="en-US" altLang="zh-CN" sz="2400" b="1" dirty="0">
                <a:latin typeface="黑体" pitchFamily="49" charset="-122"/>
              </a:rPr>
              <a:t>robots.txt</a:t>
            </a:r>
            <a:r>
              <a:rPr lang="zh-CN" altLang="en-US" sz="2400" b="1" dirty="0">
                <a:latin typeface="黑体" pitchFamily="49" charset="-122"/>
              </a:rPr>
              <a:t>文件。如果存在，搜索引擎</a:t>
            </a:r>
            <a:r>
              <a:rPr lang="en-US" altLang="zh-CN" sz="2400" b="1" dirty="0">
                <a:latin typeface="黑体" pitchFamily="49" charset="-122"/>
              </a:rPr>
              <a:t>robot</a:t>
            </a:r>
            <a:r>
              <a:rPr lang="zh-CN" altLang="en-US" sz="2400" b="1" dirty="0">
                <a:latin typeface="黑体" pitchFamily="49" charset="-122"/>
              </a:rPr>
              <a:t>就会按照该文件中的内容来确定访问范围；如果不存在，那么搜索引擎</a:t>
            </a:r>
            <a:r>
              <a:rPr lang="en-US" altLang="zh-CN" sz="2400" b="1" dirty="0">
                <a:latin typeface="黑体" pitchFamily="49" charset="-122"/>
              </a:rPr>
              <a:t>robot</a:t>
            </a:r>
            <a:r>
              <a:rPr lang="zh-CN" altLang="en-US" sz="2400" b="1" dirty="0">
                <a:latin typeface="黑体" pitchFamily="49" charset="-122"/>
              </a:rPr>
              <a:t>就沿着链接抓取。</a:t>
            </a:r>
          </a:p>
        </p:txBody>
      </p:sp>
      <p:sp>
        <p:nvSpPr>
          <p:cNvPr id="35" name="Text Box 88"/>
          <p:cNvSpPr txBox="1">
            <a:spLocks noChangeArrowheads="1"/>
          </p:cNvSpPr>
          <p:nvPr/>
        </p:nvSpPr>
        <p:spPr bwMode="auto">
          <a:xfrm>
            <a:off x="6319433" y="4648646"/>
            <a:ext cx="5689777"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50000"/>
              </a:spcBef>
            </a:pPr>
            <a:r>
              <a:rPr lang="zh-CN" altLang="en-US" sz="2400" b="1" dirty="0">
                <a:latin typeface="黑体" pitchFamily="49" charset="-122"/>
              </a:rPr>
              <a:t> </a:t>
            </a:r>
            <a:r>
              <a:rPr lang="en-US" altLang="zh-CN" sz="2400" b="1" dirty="0">
                <a:latin typeface="黑体" pitchFamily="49" charset="-122"/>
              </a:rPr>
              <a:t>robots.txt</a:t>
            </a:r>
            <a:r>
              <a:rPr lang="zh-CN" altLang="en-US" sz="2400" b="1" dirty="0">
                <a:latin typeface="黑体" pitchFamily="49" charset="-122"/>
              </a:rPr>
              <a:t>文件必须放置在站点的根目录下；</a:t>
            </a:r>
          </a:p>
          <a:p>
            <a:pPr algn="l">
              <a:spcBef>
                <a:spcPct val="50000"/>
              </a:spcBef>
            </a:pPr>
            <a:r>
              <a:rPr lang="zh-CN" altLang="en-US" sz="2400" b="1" dirty="0">
                <a:latin typeface="黑体" pitchFamily="49" charset="-122"/>
              </a:rPr>
              <a:t> </a:t>
            </a:r>
            <a:r>
              <a:rPr lang="en-US" altLang="zh-CN" sz="2400" b="1" dirty="0">
                <a:latin typeface="黑体" pitchFamily="49" charset="-122"/>
              </a:rPr>
              <a:t>robots.txt</a:t>
            </a:r>
            <a:r>
              <a:rPr lang="zh-CN" altLang="en-US" sz="2400" b="1" dirty="0">
                <a:latin typeface="黑体" pitchFamily="49" charset="-122"/>
              </a:rPr>
              <a:t>文件名必须全部小写。</a:t>
            </a:r>
          </a:p>
        </p:txBody>
      </p:sp>
    </p:spTree>
    <p:extLst>
      <p:ext uri="{BB962C8B-B14F-4D97-AF65-F5344CB8AC3E}">
        <p14:creationId xmlns:p14="http://schemas.microsoft.com/office/powerpoint/2010/main" val="2071074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slide(fromBottom)">
                                      <p:cBhvr>
                                        <p:cTn id="7"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矩形 145"/>
          <p:cNvSpPr/>
          <p:nvPr/>
        </p:nvSpPr>
        <p:spPr>
          <a:xfrm flipV="1">
            <a:off x="691019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矩形 146"/>
          <p:cNvSpPr/>
          <p:nvPr/>
        </p:nvSpPr>
        <p:spPr>
          <a:xfrm flipV="1">
            <a:off x="840693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矩形 147"/>
          <p:cNvSpPr/>
          <p:nvPr/>
        </p:nvSpPr>
        <p:spPr>
          <a:xfrm flipV="1">
            <a:off x="9903666"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矩形 148"/>
          <p:cNvSpPr/>
          <p:nvPr/>
        </p:nvSpPr>
        <p:spPr>
          <a:xfrm flipV="1">
            <a:off x="514551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矩形 149"/>
          <p:cNvSpPr/>
          <p:nvPr/>
        </p:nvSpPr>
        <p:spPr>
          <a:xfrm flipV="1">
            <a:off x="664225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1" name="矩形 150"/>
          <p:cNvSpPr/>
          <p:nvPr/>
        </p:nvSpPr>
        <p:spPr>
          <a:xfrm flipV="1">
            <a:off x="8138985"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矩形 151"/>
          <p:cNvSpPr/>
          <p:nvPr/>
        </p:nvSpPr>
        <p:spPr>
          <a:xfrm flipV="1">
            <a:off x="9635721"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文本框 335"/>
          <p:cNvSpPr txBox="1"/>
          <p:nvPr/>
        </p:nvSpPr>
        <p:spPr>
          <a:xfrm>
            <a:off x="2028823" y="273075"/>
            <a:ext cx="7396577" cy="707886"/>
          </a:xfrm>
          <a:prstGeom prst="rect">
            <a:avLst/>
          </a:prstGeom>
          <a:noFill/>
        </p:spPr>
        <p:txBody>
          <a:bodyPr wrap="none" rtlCol="0">
            <a:spAutoFit/>
          </a:bodyPr>
          <a:lstStyle>
            <a:defPPr>
              <a:defRPr lang="zh-CN"/>
            </a:defPPr>
            <a:lvl1pPr>
              <a:defRPr sz="4000">
                <a:solidFill>
                  <a:srgbClr val="31B5D6"/>
                </a:solidFill>
                <a:latin typeface="华康俪金黑W8(P)" panose="020B0800000000000000" pitchFamily="34" charset="-122"/>
                <a:ea typeface="华康俪金黑W8(P)" panose="020B0800000000000000" pitchFamily="34" charset="-122"/>
              </a:defRPr>
            </a:lvl1pPr>
          </a:lstStyle>
          <a:p>
            <a:r>
              <a:rPr lang="en-US" altLang="zh-CN" b="1" dirty="0">
                <a:latin typeface="黑体" pitchFamily="49" charset="-122"/>
                <a:ea typeface="Arial Unicode MS" panose="020B0604020202020204" pitchFamily="34" charset="-122"/>
              </a:rPr>
              <a:t>robots.txt</a:t>
            </a:r>
            <a:r>
              <a:rPr lang="zh-CN" altLang="en-US" b="1" dirty="0">
                <a:latin typeface="黑体" pitchFamily="49" charset="-122"/>
                <a:ea typeface="Arial Unicode MS" panose="020B0604020202020204" pitchFamily="34" charset="-122"/>
              </a:rPr>
              <a:t>文件内容的基本形式</a:t>
            </a:r>
          </a:p>
        </p:txBody>
      </p:sp>
      <p:grpSp>
        <p:nvGrpSpPr>
          <p:cNvPr id="154" name="组合 153"/>
          <p:cNvGrpSpPr/>
          <p:nvPr/>
        </p:nvGrpSpPr>
        <p:grpSpPr>
          <a:xfrm>
            <a:off x="655309" y="1032131"/>
            <a:ext cx="10477147" cy="66943"/>
            <a:chOff x="655309" y="1032131"/>
            <a:chExt cx="10477147" cy="66943"/>
          </a:xfrm>
        </p:grpSpPr>
        <p:sp>
          <p:nvSpPr>
            <p:cNvPr id="155" name="矩形 154"/>
            <p:cNvSpPr/>
            <p:nvPr/>
          </p:nvSpPr>
          <p:spPr>
            <a:xfrm flipV="1">
              <a:off x="655309"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矩形 155"/>
            <p:cNvSpPr/>
            <p:nvPr/>
          </p:nvSpPr>
          <p:spPr>
            <a:xfrm flipV="1">
              <a:off x="2152044"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矩形 156"/>
            <p:cNvSpPr/>
            <p:nvPr/>
          </p:nvSpPr>
          <p:spPr>
            <a:xfrm flipV="1">
              <a:off x="364878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矩形 157"/>
            <p:cNvSpPr/>
            <p:nvPr/>
          </p:nvSpPr>
          <p:spPr>
            <a:xfrm flipV="1">
              <a:off x="5145515"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矩形 158"/>
            <p:cNvSpPr/>
            <p:nvPr/>
          </p:nvSpPr>
          <p:spPr>
            <a:xfrm flipV="1">
              <a:off x="664225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矩形 159"/>
            <p:cNvSpPr/>
            <p:nvPr/>
          </p:nvSpPr>
          <p:spPr>
            <a:xfrm flipV="1">
              <a:off x="813898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矩形 160"/>
            <p:cNvSpPr/>
            <p:nvPr/>
          </p:nvSpPr>
          <p:spPr>
            <a:xfrm flipV="1">
              <a:off x="9635721"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灯片编号占位符 2"/>
          <p:cNvSpPr>
            <a:spLocks noGrp="1"/>
          </p:cNvSpPr>
          <p:nvPr>
            <p:ph type="sldNum" sz="quarter" idx="12"/>
          </p:nvPr>
        </p:nvSpPr>
        <p:spPr/>
        <p:txBody>
          <a:bodyPr/>
          <a:lstStyle/>
          <a:p>
            <a:pPr>
              <a:defRPr/>
            </a:pPr>
            <a:fld id="{B8A2BE66-3A1D-4F69-92F9-8180C3DFAFD8}" type="slidenum">
              <a:rPr lang="zh-CN" altLang="zh-CN" smtClean="0"/>
              <a:pPr>
                <a:defRPr/>
              </a:pPr>
              <a:t>25</a:t>
            </a:fld>
            <a:endParaRPr lang="zh-CN" altLang="zh-CN"/>
          </a:p>
        </p:txBody>
      </p:sp>
      <p:sp>
        <p:nvSpPr>
          <p:cNvPr id="26" name="Text Box 63"/>
          <p:cNvSpPr txBox="1">
            <a:spLocks noChangeArrowheads="1"/>
          </p:cNvSpPr>
          <p:nvPr/>
        </p:nvSpPr>
        <p:spPr bwMode="auto">
          <a:xfrm>
            <a:off x="2840037" y="2047725"/>
            <a:ext cx="3455987"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zh-CN" sz="3200">
                <a:solidFill>
                  <a:srgbClr val="800080"/>
                </a:solidFill>
                <a:latin typeface="Arial Black" pitchFamily="34" charset="0"/>
                <a:ea typeface="宋体" pitchFamily="2" charset="-122"/>
              </a:rPr>
              <a:t>User-agent</a:t>
            </a:r>
            <a:r>
              <a:rPr lang="en-US" altLang="zh-CN" sz="3200">
                <a:latin typeface="Arial Black" pitchFamily="34" charset="0"/>
                <a:ea typeface="宋体" pitchFamily="2" charset="-122"/>
              </a:rPr>
              <a:t>:</a:t>
            </a:r>
            <a:r>
              <a:rPr lang="en-US" altLang="zh-CN" sz="6000" baseline="-25000">
                <a:latin typeface="Arial Black" pitchFamily="34" charset="0"/>
                <a:ea typeface="宋体" pitchFamily="2" charset="-122"/>
              </a:rPr>
              <a:t>*</a:t>
            </a:r>
          </a:p>
        </p:txBody>
      </p:sp>
      <p:sp>
        <p:nvSpPr>
          <p:cNvPr id="27" name="Rectangle 64"/>
          <p:cNvSpPr>
            <a:spLocks noChangeArrowheads="1"/>
          </p:cNvSpPr>
          <p:nvPr/>
        </p:nvSpPr>
        <p:spPr bwMode="auto">
          <a:xfrm>
            <a:off x="3055937" y="3127225"/>
            <a:ext cx="2327275"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50000"/>
              </a:spcBef>
              <a:spcAft>
                <a:spcPct val="35000"/>
              </a:spcAft>
            </a:pPr>
            <a:r>
              <a:rPr lang="en-US" altLang="zh-CN" sz="3200">
                <a:solidFill>
                  <a:srgbClr val="800080"/>
                </a:solidFill>
                <a:latin typeface="Arial Black" pitchFamily="34" charset="0"/>
                <a:ea typeface="宋体" pitchFamily="2" charset="-122"/>
              </a:rPr>
              <a:t>Disallow</a:t>
            </a:r>
            <a:r>
              <a:rPr lang="en-US" altLang="zh-CN" sz="3200">
                <a:latin typeface="Arial Black" pitchFamily="34" charset="0"/>
                <a:ea typeface="宋体" pitchFamily="2" charset="-122"/>
              </a:rPr>
              <a:t>:/</a:t>
            </a:r>
          </a:p>
        </p:txBody>
      </p:sp>
      <p:grpSp>
        <p:nvGrpSpPr>
          <p:cNvPr id="29" name="Group 65"/>
          <p:cNvGrpSpPr>
            <a:grpSpLocks/>
          </p:cNvGrpSpPr>
          <p:nvPr/>
        </p:nvGrpSpPr>
        <p:grpSpPr bwMode="auto">
          <a:xfrm>
            <a:off x="5792787" y="1223813"/>
            <a:ext cx="3059112" cy="1327150"/>
            <a:chOff x="3176" y="1616"/>
            <a:chExt cx="1927" cy="635"/>
          </a:xfrm>
        </p:grpSpPr>
        <p:sp>
          <p:nvSpPr>
            <p:cNvPr id="30" name="AutoShape 66"/>
            <p:cNvSpPr>
              <a:spLocks/>
            </p:cNvSpPr>
            <p:nvPr/>
          </p:nvSpPr>
          <p:spPr bwMode="auto">
            <a:xfrm>
              <a:off x="3198" y="1616"/>
              <a:ext cx="1769" cy="635"/>
            </a:xfrm>
            <a:prstGeom prst="borderCallout2">
              <a:avLst>
                <a:gd name="adj1" fmla="val 11338"/>
                <a:gd name="adj2" fmla="val -2713"/>
                <a:gd name="adj3" fmla="val 11338"/>
                <a:gd name="adj4" fmla="val -17750"/>
                <a:gd name="adj5" fmla="val 68505"/>
                <a:gd name="adj6" fmla="val -33523"/>
              </a:avLst>
            </a:prstGeom>
            <a:solidFill>
              <a:schemeClr val="accent1">
                <a:alpha val="37000"/>
              </a:scheme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5000"/>
                </a:lnSpc>
              </a:pPr>
              <a:endParaRPr lang="zh-CN" altLang="en-US">
                <a:ea typeface="宋体" pitchFamily="2" charset="-122"/>
              </a:endParaRPr>
            </a:p>
          </p:txBody>
        </p:sp>
        <p:sp>
          <p:nvSpPr>
            <p:cNvPr id="31" name="Text Box 67"/>
            <p:cNvSpPr txBox="1">
              <a:spLocks noChangeArrowheads="1"/>
            </p:cNvSpPr>
            <p:nvPr/>
          </p:nvSpPr>
          <p:spPr bwMode="auto">
            <a:xfrm>
              <a:off x="3176" y="1701"/>
              <a:ext cx="1927" cy="4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25000"/>
                </a:lnSpc>
                <a:spcBef>
                  <a:spcPct val="50000"/>
                </a:spcBef>
              </a:pPr>
              <a:r>
                <a:rPr lang="zh-CN" altLang="en-US" b="1">
                  <a:latin typeface="黑体" pitchFamily="49" charset="-122"/>
                </a:rPr>
                <a:t>指明哪个用户代理即爬虫， </a:t>
              </a:r>
              <a:r>
                <a:rPr lang="zh-CN" altLang="en-US" b="1">
                  <a:latin typeface="Arial"/>
                </a:rPr>
                <a:t>“</a:t>
              </a:r>
              <a:r>
                <a:rPr lang="zh-CN" altLang="en-US" b="1">
                  <a:latin typeface="黑体" pitchFamily="49" charset="-122"/>
                </a:rPr>
                <a:t>*</a:t>
              </a:r>
              <a:r>
                <a:rPr lang="zh-CN" altLang="en-US" b="1">
                  <a:latin typeface="Arial"/>
                </a:rPr>
                <a:t>”</a:t>
              </a:r>
              <a:r>
                <a:rPr lang="zh-CN" altLang="en-US" b="1">
                  <a:latin typeface="黑体" pitchFamily="49" charset="-122"/>
                </a:rPr>
                <a:t>表示所有爬虫。</a:t>
              </a:r>
            </a:p>
          </p:txBody>
        </p:sp>
      </p:grpSp>
      <p:grpSp>
        <p:nvGrpSpPr>
          <p:cNvPr id="32" name="Group 68"/>
          <p:cNvGrpSpPr>
            <a:grpSpLocks/>
          </p:cNvGrpSpPr>
          <p:nvPr/>
        </p:nvGrpSpPr>
        <p:grpSpPr bwMode="auto">
          <a:xfrm>
            <a:off x="5792787" y="3847950"/>
            <a:ext cx="3308350" cy="1168400"/>
            <a:chOff x="3019" y="2931"/>
            <a:chExt cx="2084" cy="589"/>
          </a:xfrm>
        </p:grpSpPr>
        <p:sp>
          <p:nvSpPr>
            <p:cNvPr id="33" name="AutoShape 69"/>
            <p:cNvSpPr>
              <a:spLocks/>
            </p:cNvSpPr>
            <p:nvPr/>
          </p:nvSpPr>
          <p:spPr bwMode="auto">
            <a:xfrm>
              <a:off x="3019" y="2949"/>
              <a:ext cx="2084" cy="571"/>
            </a:xfrm>
            <a:prstGeom prst="borderCallout2">
              <a:avLst>
                <a:gd name="adj1" fmla="val 12611"/>
                <a:gd name="adj2" fmla="val -2463"/>
                <a:gd name="adj3" fmla="val 12611"/>
                <a:gd name="adj4" fmla="val -19611"/>
                <a:gd name="adj5" fmla="val -26972"/>
                <a:gd name="adj6" fmla="val -37421"/>
              </a:avLst>
            </a:prstGeom>
            <a:solidFill>
              <a:srgbClr val="FF00FF">
                <a:alpha val="11000"/>
              </a:srgb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a:ea typeface="宋体" pitchFamily="2" charset="-122"/>
              </a:endParaRPr>
            </a:p>
          </p:txBody>
        </p:sp>
        <p:sp>
          <p:nvSpPr>
            <p:cNvPr id="34" name="Rectangle 70"/>
            <p:cNvSpPr>
              <a:spLocks noChangeArrowheads="1"/>
            </p:cNvSpPr>
            <p:nvPr/>
          </p:nvSpPr>
          <p:spPr bwMode="auto">
            <a:xfrm>
              <a:off x="3065" y="2931"/>
              <a:ext cx="2038" cy="4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40000"/>
                </a:lnSpc>
                <a:spcBef>
                  <a:spcPct val="50000"/>
                </a:spcBef>
              </a:pPr>
              <a:r>
                <a:rPr lang="zh-CN" altLang="en-US" b="1">
                  <a:latin typeface="黑体" pitchFamily="49" charset="-122"/>
                </a:rPr>
                <a:t>告诉爬虫哪些网页不能访问，</a:t>
              </a:r>
              <a:r>
                <a:rPr lang="zh-CN" altLang="en-US" b="1">
                  <a:latin typeface="Arial"/>
                </a:rPr>
                <a:t>“</a:t>
              </a:r>
              <a:r>
                <a:rPr lang="en-US" altLang="zh-CN" b="1">
                  <a:latin typeface="黑体" pitchFamily="49" charset="-122"/>
                </a:rPr>
                <a:t>/</a:t>
              </a:r>
              <a:r>
                <a:rPr lang="en-US" altLang="zh-CN" b="1">
                  <a:latin typeface="Arial"/>
                </a:rPr>
                <a:t>”</a:t>
              </a:r>
              <a:r>
                <a:rPr lang="zh-CN" altLang="en-US" b="1">
                  <a:latin typeface="黑体" pitchFamily="49" charset="-122"/>
                </a:rPr>
                <a:t>表示所有目录。</a:t>
              </a:r>
            </a:p>
          </p:txBody>
        </p:sp>
      </p:grpSp>
      <p:sp>
        <p:nvSpPr>
          <p:cNvPr id="35" name="Text Box 71"/>
          <p:cNvSpPr txBox="1">
            <a:spLocks noChangeArrowheads="1"/>
          </p:cNvSpPr>
          <p:nvPr/>
        </p:nvSpPr>
        <p:spPr bwMode="auto">
          <a:xfrm>
            <a:off x="3200399" y="5127475"/>
            <a:ext cx="4752975" cy="895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20000"/>
              </a:spcBef>
            </a:pPr>
            <a:r>
              <a:rPr lang="zh-CN" altLang="en-US" sz="2400" b="1" dirty="0"/>
              <a:t>该文件内容的意思就是：</a:t>
            </a:r>
          </a:p>
          <a:p>
            <a:pPr algn="l">
              <a:spcBef>
                <a:spcPct val="20000"/>
              </a:spcBef>
            </a:pPr>
            <a:r>
              <a:rPr lang="zh-CN" altLang="en-US" sz="2400" b="1" dirty="0"/>
              <a:t>任何爬虫都不能爬行所有目录。</a:t>
            </a:r>
          </a:p>
        </p:txBody>
      </p:sp>
    </p:spTree>
    <p:extLst>
      <p:ext uri="{BB962C8B-B14F-4D97-AF65-F5344CB8AC3E}">
        <p14:creationId xmlns:p14="http://schemas.microsoft.com/office/powerpoint/2010/main" val="2325628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left)">
                                      <p:cBhvr>
                                        <p:cTn id="7" dur="500"/>
                                        <p:tgtEl>
                                          <p:spTgt spid="2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2"/>
                                        </p:tgtEl>
                                        <p:attrNameLst>
                                          <p:attrName>style.visibility</p:attrName>
                                        </p:attrNameLst>
                                      </p:cBhvr>
                                      <p:to>
                                        <p:strVal val="visible"/>
                                      </p:to>
                                    </p:set>
                                    <p:animEffect transition="in" filter="wipe(left)">
                                      <p:cBhvr>
                                        <p:cTn id="12" dur="500"/>
                                        <p:tgtEl>
                                          <p:spTgt spid="32"/>
                                        </p:tgtEl>
                                      </p:cBhvr>
                                    </p:animEffect>
                                  </p:childTnLst>
                                </p:cTn>
                              </p:par>
                            </p:childTnLst>
                          </p:cTn>
                        </p:par>
                      </p:childTnLst>
                    </p:cTn>
                  </p:par>
                  <p:par>
                    <p:cTn id="13" fill="hold">
                      <p:stCondLst>
                        <p:cond delay="indefinite"/>
                      </p:stCondLst>
                      <p:childTnLst>
                        <p:par>
                          <p:cTn id="14" fill="hold">
                            <p:stCondLst>
                              <p:cond delay="0"/>
                            </p:stCondLst>
                            <p:childTnLst>
                              <p:par>
                                <p:cTn id="15" presetID="29" presetClass="entr" presetSubtype="0" fill="hold" grpId="0" nodeType="clickEffect">
                                  <p:stCondLst>
                                    <p:cond delay="0"/>
                                  </p:stCondLst>
                                  <p:childTnLst>
                                    <p:set>
                                      <p:cBhvr>
                                        <p:cTn id="16" dur="1" fill="hold">
                                          <p:stCondLst>
                                            <p:cond delay="0"/>
                                          </p:stCondLst>
                                        </p:cTn>
                                        <p:tgtEl>
                                          <p:spTgt spid="35"/>
                                        </p:tgtEl>
                                        <p:attrNameLst>
                                          <p:attrName>style.visibility</p:attrName>
                                        </p:attrNameLst>
                                      </p:cBhvr>
                                      <p:to>
                                        <p:strVal val="visible"/>
                                      </p:to>
                                    </p:set>
                                    <p:anim calcmode="lin" valueType="num">
                                      <p:cBhvr>
                                        <p:cTn id="17" dur="1000" fill="hold"/>
                                        <p:tgtEl>
                                          <p:spTgt spid="35"/>
                                        </p:tgtEl>
                                        <p:attrNameLst>
                                          <p:attrName>ppt_x</p:attrName>
                                        </p:attrNameLst>
                                      </p:cBhvr>
                                      <p:tavLst>
                                        <p:tav tm="0">
                                          <p:val>
                                            <p:strVal val="#ppt_x-.2"/>
                                          </p:val>
                                        </p:tav>
                                        <p:tav tm="100000">
                                          <p:val>
                                            <p:strVal val="#ppt_x"/>
                                          </p:val>
                                        </p:tav>
                                      </p:tavLst>
                                    </p:anim>
                                    <p:anim calcmode="lin" valueType="num">
                                      <p:cBhvr>
                                        <p:cTn id="18" dur="1000" fill="hold"/>
                                        <p:tgtEl>
                                          <p:spTgt spid="35"/>
                                        </p:tgtEl>
                                        <p:attrNameLst>
                                          <p:attrName>ppt_y</p:attrName>
                                        </p:attrNameLst>
                                      </p:cBhvr>
                                      <p:tavLst>
                                        <p:tav tm="0">
                                          <p:val>
                                            <p:strVal val="#ppt_y"/>
                                          </p:val>
                                        </p:tav>
                                        <p:tav tm="100000">
                                          <p:val>
                                            <p:strVal val="#ppt_y"/>
                                          </p:val>
                                        </p:tav>
                                      </p:tavLst>
                                    </p:anim>
                                    <p:animEffect transition="in" filter="wipe(right)" prLst="gradientSize: 0.1">
                                      <p:cBhvr>
                                        <p:cTn id="19" dur="10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7" name="Text Box 57"/>
          <p:cNvSpPr txBox="1">
            <a:spLocks noChangeArrowheads="1"/>
          </p:cNvSpPr>
          <p:nvPr/>
        </p:nvSpPr>
        <p:spPr bwMode="auto">
          <a:xfrm>
            <a:off x="3381828" y="1944291"/>
            <a:ext cx="746961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50000"/>
              </a:spcBef>
            </a:pPr>
            <a:r>
              <a:rPr lang="zh-CN" altLang="en-US" sz="2400" b="1" dirty="0">
                <a:latin typeface="黑体" pitchFamily="49" charset="-122"/>
              </a:rPr>
              <a:t>   名称	            搜索引擎</a:t>
            </a:r>
          </a:p>
        </p:txBody>
      </p:sp>
      <p:sp>
        <p:nvSpPr>
          <p:cNvPr id="30778" name="Text Box 58"/>
          <p:cNvSpPr txBox="1">
            <a:spLocks noChangeArrowheads="1"/>
          </p:cNvSpPr>
          <p:nvPr/>
        </p:nvSpPr>
        <p:spPr bwMode="auto">
          <a:xfrm>
            <a:off x="3381828" y="2576513"/>
            <a:ext cx="6502401" cy="27792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lnSpc>
                <a:spcPct val="120000"/>
              </a:lnSpc>
              <a:spcBef>
                <a:spcPct val="50000"/>
              </a:spcBef>
            </a:pPr>
            <a:r>
              <a:rPr lang="en-US" altLang="zh-CN" dirty="0" err="1">
                <a:solidFill>
                  <a:srgbClr val="CC00CC"/>
                </a:solidFill>
                <a:effectLst>
                  <a:outerShdw blurRad="38100" dist="38100" dir="2700000" algn="tl">
                    <a:srgbClr val="C0C0C0"/>
                  </a:outerShdw>
                </a:effectLst>
                <a:latin typeface="Arial Black" pitchFamily="34" charset="0"/>
                <a:ea typeface="宋体" pitchFamily="2" charset="-122"/>
              </a:rPr>
              <a:t>BaiduSpider</a:t>
            </a:r>
            <a:r>
              <a:rPr lang="en-US" altLang="zh-CN" dirty="0">
                <a:latin typeface="Arial Black" pitchFamily="34" charset="0"/>
                <a:ea typeface="宋体" pitchFamily="2" charset="-122"/>
              </a:rPr>
              <a:t>		        www.baidu.com</a:t>
            </a:r>
          </a:p>
          <a:p>
            <a:pPr algn="l">
              <a:lnSpc>
                <a:spcPct val="120000"/>
              </a:lnSpc>
              <a:spcBef>
                <a:spcPct val="50000"/>
              </a:spcBef>
            </a:pPr>
            <a:r>
              <a:rPr lang="en-US" altLang="zh-CN" dirty="0" err="1">
                <a:solidFill>
                  <a:srgbClr val="CC00CC"/>
                </a:solidFill>
                <a:effectLst>
                  <a:outerShdw blurRad="38100" dist="38100" dir="2700000" algn="tl">
                    <a:srgbClr val="C0C0C0"/>
                  </a:outerShdw>
                </a:effectLst>
                <a:latin typeface="Arial Black" pitchFamily="34" charset="0"/>
                <a:ea typeface="宋体" pitchFamily="2" charset="-122"/>
              </a:rPr>
              <a:t>Googlebot</a:t>
            </a:r>
            <a:r>
              <a:rPr lang="en-US" altLang="zh-CN" dirty="0">
                <a:latin typeface="Arial Black" pitchFamily="34" charset="0"/>
                <a:ea typeface="宋体" pitchFamily="2" charset="-122"/>
              </a:rPr>
              <a:t>		        www.google.com</a:t>
            </a:r>
          </a:p>
          <a:p>
            <a:pPr algn="l">
              <a:lnSpc>
                <a:spcPct val="120000"/>
              </a:lnSpc>
              <a:spcBef>
                <a:spcPct val="50000"/>
              </a:spcBef>
            </a:pPr>
            <a:r>
              <a:rPr lang="en-US" altLang="zh-CN" dirty="0">
                <a:solidFill>
                  <a:srgbClr val="CC00CC"/>
                </a:solidFill>
                <a:effectLst>
                  <a:outerShdw blurRad="38100" dist="38100" dir="2700000" algn="tl">
                    <a:srgbClr val="C0C0C0"/>
                  </a:outerShdw>
                </a:effectLst>
                <a:latin typeface="Arial Black" pitchFamily="34" charset="0"/>
                <a:ea typeface="宋体" pitchFamily="2" charset="-122"/>
              </a:rPr>
              <a:t>Yahoo!+</a:t>
            </a:r>
            <a:r>
              <a:rPr lang="en-US" altLang="zh-CN" dirty="0" err="1">
                <a:solidFill>
                  <a:srgbClr val="CC00CC"/>
                </a:solidFill>
                <a:effectLst>
                  <a:outerShdw blurRad="38100" dist="38100" dir="2700000" algn="tl">
                    <a:srgbClr val="C0C0C0"/>
                  </a:outerShdw>
                </a:effectLst>
                <a:latin typeface="Arial Black" pitchFamily="34" charset="0"/>
                <a:ea typeface="宋体" pitchFamily="2" charset="-122"/>
              </a:rPr>
              <a:t>Slurp+China</a:t>
            </a:r>
            <a:r>
              <a:rPr lang="en-US" altLang="zh-CN" dirty="0">
                <a:effectLst>
                  <a:outerShdw blurRad="38100" dist="38100" dir="2700000" algn="tl">
                    <a:srgbClr val="C0C0C0"/>
                  </a:outerShdw>
                </a:effectLst>
                <a:latin typeface="Arial Black" pitchFamily="34" charset="0"/>
                <a:ea typeface="宋体" pitchFamily="2" charset="-122"/>
              </a:rPr>
              <a:t>       </a:t>
            </a:r>
            <a:r>
              <a:rPr lang="en-US" altLang="zh-CN" dirty="0">
                <a:latin typeface="Arial Black" pitchFamily="34" charset="0"/>
                <a:ea typeface="宋体" pitchFamily="2" charset="-122"/>
              </a:rPr>
              <a:t>www.yahoo.com.cn</a:t>
            </a:r>
          </a:p>
          <a:p>
            <a:pPr algn="l">
              <a:lnSpc>
                <a:spcPct val="120000"/>
              </a:lnSpc>
              <a:spcBef>
                <a:spcPct val="50000"/>
              </a:spcBef>
            </a:pPr>
            <a:r>
              <a:rPr lang="en-US" altLang="zh-CN" dirty="0" err="1">
                <a:solidFill>
                  <a:srgbClr val="CC00CC"/>
                </a:solidFill>
                <a:effectLst>
                  <a:outerShdw blurRad="38100" dist="38100" dir="2700000" algn="tl">
                    <a:srgbClr val="C0C0C0"/>
                  </a:outerShdw>
                </a:effectLst>
                <a:latin typeface="Arial Black" pitchFamily="34" charset="0"/>
                <a:ea typeface="宋体" pitchFamily="2" charset="-122"/>
              </a:rPr>
              <a:t>Sogou+web+spider</a:t>
            </a:r>
            <a:r>
              <a:rPr lang="en-US" altLang="zh-CN" dirty="0">
                <a:latin typeface="Arial Black" pitchFamily="34" charset="0"/>
                <a:ea typeface="宋体" pitchFamily="2" charset="-122"/>
              </a:rPr>
              <a:t>	        www.sogou.com</a:t>
            </a:r>
          </a:p>
          <a:p>
            <a:pPr algn="l">
              <a:lnSpc>
                <a:spcPct val="120000"/>
              </a:lnSpc>
              <a:spcBef>
                <a:spcPct val="50000"/>
              </a:spcBef>
            </a:pPr>
            <a:r>
              <a:rPr lang="en-US" altLang="zh-CN" dirty="0">
                <a:solidFill>
                  <a:srgbClr val="CC00CC"/>
                </a:solidFill>
                <a:effectLst>
                  <a:outerShdw blurRad="38100" dist="38100" dir="2700000" algn="tl">
                    <a:srgbClr val="C0C0C0"/>
                  </a:outerShdw>
                </a:effectLst>
                <a:latin typeface="Arial Black" pitchFamily="34" charset="0"/>
                <a:ea typeface="宋体" pitchFamily="2" charset="-122"/>
              </a:rPr>
              <a:t>MSNBOT</a:t>
            </a:r>
            <a:r>
              <a:rPr lang="en-US" altLang="zh-CN" dirty="0">
                <a:latin typeface="Arial Black" pitchFamily="34" charset="0"/>
                <a:ea typeface="宋体" pitchFamily="2" charset="-122"/>
              </a:rPr>
              <a:t>		        search.msn.com</a:t>
            </a:r>
          </a:p>
          <a:p>
            <a:pPr algn="l">
              <a:lnSpc>
                <a:spcPct val="120000"/>
              </a:lnSpc>
              <a:spcBef>
                <a:spcPct val="50000"/>
              </a:spcBef>
            </a:pPr>
            <a:endParaRPr lang="zh-CN" altLang="en-US" dirty="0">
              <a:latin typeface="Arial Black" pitchFamily="34" charset="0"/>
              <a:ea typeface="宋体" pitchFamily="2" charset="-122"/>
            </a:endParaRPr>
          </a:p>
        </p:txBody>
      </p:sp>
      <p:sp>
        <p:nvSpPr>
          <p:cNvPr id="30779" name="Line 59"/>
          <p:cNvSpPr>
            <a:spLocks noChangeShapeType="1"/>
          </p:cNvSpPr>
          <p:nvPr/>
        </p:nvSpPr>
        <p:spPr bwMode="auto">
          <a:xfrm>
            <a:off x="143935" y="2430066"/>
            <a:ext cx="1190413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80" name="Line 60"/>
          <p:cNvSpPr>
            <a:spLocks noChangeShapeType="1"/>
          </p:cNvSpPr>
          <p:nvPr/>
        </p:nvSpPr>
        <p:spPr bwMode="auto">
          <a:xfrm>
            <a:off x="6296782" y="1896666"/>
            <a:ext cx="0" cy="275391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81" name="WordArt 61"/>
          <p:cNvSpPr>
            <a:spLocks noChangeArrowheads="1" noChangeShapeType="1" noTextEdit="1"/>
          </p:cNvSpPr>
          <p:nvPr/>
        </p:nvSpPr>
        <p:spPr bwMode="auto">
          <a:xfrm>
            <a:off x="911580" y="759619"/>
            <a:ext cx="10414000" cy="635794"/>
          </a:xfrm>
          <a:prstGeom prst="rect">
            <a:avLst/>
          </a:prstGeom>
        </p:spPr>
        <p:txBody>
          <a:bodyPr wrap="none" fromWordArt="1">
            <a:prstTxWarp prst="textPlain">
              <a:avLst>
                <a:gd name="adj" fmla="val 50000"/>
              </a:avLst>
            </a:prstTxWarp>
          </a:bodyPr>
          <a:lstStyle/>
          <a:p>
            <a:r>
              <a:rPr lang="zh-CN" altLang="en-US" sz="3600" b="1" kern="10" dirty="0">
                <a:ln w="19050">
                  <a:solidFill>
                    <a:srgbClr val="99CCFF"/>
                  </a:solidFill>
                  <a:round/>
                  <a:headEnd/>
                  <a:tailEnd/>
                </a:ln>
                <a:solidFill>
                  <a:srgbClr val="0066CC"/>
                </a:solidFill>
                <a:effectLst>
                  <a:outerShdw dist="35921" dir="2700000" algn="ctr" rotWithShape="0">
                    <a:srgbClr val="990000"/>
                  </a:outerShdw>
                </a:effectLst>
                <a:latin typeface="黑体"/>
                <a:ea typeface="黑体"/>
              </a:rPr>
              <a:t>常见的搜索引擎</a:t>
            </a:r>
            <a:r>
              <a:rPr lang="en-US" altLang="zh-CN" sz="3600" b="1" kern="10" dirty="0">
                <a:ln w="19050">
                  <a:solidFill>
                    <a:srgbClr val="99CCFF"/>
                  </a:solidFill>
                  <a:round/>
                  <a:headEnd/>
                  <a:tailEnd/>
                </a:ln>
                <a:solidFill>
                  <a:srgbClr val="0066CC"/>
                </a:solidFill>
                <a:effectLst>
                  <a:outerShdw dist="35921" dir="2700000" algn="ctr" rotWithShape="0">
                    <a:srgbClr val="990000"/>
                  </a:outerShdw>
                </a:effectLst>
                <a:latin typeface="黑体"/>
                <a:ea typeface="黑体"/>
              </a:rPr>
              <a:t>robot</a:t>
            </a:r>
            <a:r>
              <a:rPr lang="zh-CN" altLang="en-US" sz="3600" b="1" kern="10" dirty="0">
                <a:ln w="19050">
                  <a:solidFill>
                    <a:srgbClr val="99CCFF"/>
                  </a:solidFill>
                  <a:round/>
                  <a:headEnd/>
                  <a:tailEnd/>
                </a:ln>
                <a:solidFill>
                  <a:srgbClr val="0066CC"/>
                </a:solidFill>
                <a:effectLst>
                  <a:outerShdw dist="35921" dir="2700000" algn="ctr" rotWithShape="0">
                    <a:srgbClr val="990000"/>
                  </a:outerShdw>
                </a:effectLst>
                <a:latin typeface="黑体"/>
                <a:ea typeface="黑体"/>
              </a:rPr>
              <a:t>的名称</a:t>
            </a:r>
          </a:p>
        </p:txBody>
      </p:sp>
    </p:spTree>
    <p:extLst>
      <p:ext uri="{BB962C8B-B14F-4D97-AF65-F5344CB8AC3E}">
        <p14:creationId xmlns:p14="http://schemas.microsoft.com/office/powerpoint/2010/main" val="6122745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矩形 145"/>
          <p:cNvSpPr/>
          <p:nvPr/>
        </p:nvSpPr>
        <p:spPr>
          <a:xfrm flipV="1">
            <a:off x="691019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矩形 146"/>
          <p:cNvSpPr/>
          <p:nvPr/>
        </p:nvSpPr>
        <p:spPr>
          <a:xfrm flipV="1">
            <a:off x="840693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矩形 147"/>
          <p:cNvSpPr/>
          <p:nvPr/>
        </p:nvSpPr>
        <p:spPr>
          <a:xfrm flipV="1">
            <a:off x="9903666"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矩形 148"/>
          <p:cNvSpPr/>
          <p:nvPr/>
        </p:nvSpPr>
        <p:spPr>
          <a:xfrm flipV="1">
            <a:off x="514551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矩形 149"/>
          <p:cNvSpPr/>
          <p:nvPr/>
        </p:nvSpPr>
        <p:spPr>
          <a:xfrm flipV="1">
            <a:off x="664225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1" name="矩形 150"/>
          <p:cNvSpPr/>
          <p:nvPr/>
        </p:nvSpPr>
        <p:spPr>
          <a:xfrm flipV="1">
            <a:off x="8138985"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矩形 151"/>
          <p:cNvSpPr/>
          <p:nvPr/>
        </p:nvSpPr>
        <p:spPr>
          <a:xfrm flipV="1">
            <a:off x="9635721"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文本框 335"/>
          <p:cNvSpPr txBox="1"/>
          <p:nvPr/>
        </p:nvSpPr>
        <p:spPr>
          <a:xfrm>
            <a:off x="3642711" y="273075"/>
            <a:ext cx="3321743" cy="707886"/>
          </a:xfrm>
          <a:prstGeom prst="rect">
            <a:avLst/>
          </a:prstGeom>
          <a:noFill/>
        </p:spPr>
        <p:txBody>
          <a:bodyPr wrap="none" rtlCol="0">
            <a:spAutoFit/>
          </a:bodyPr>
          <a:lstStyle>
            <a:defPPr>
              <a:defRPr lang="zh-CN"/>
            </a:defPPr>
            <a:lvl1pPr>
              <a:defRPr sz="4000">
                <a:solidFill>
                  <a:srgbClr val="31B5D6"/>
                </a:solidFill>
                <a:latin typeface="华康俪金黑W8(P)" panose="020B0800000000000000" pitchFamily="34" charset="-122"/>
                <a:ea typeface="华康俪金黑W8(P)" panose="020B0800000000000000" pitchFamily="34" charset="-122"/>
              </a:defRPr>
            </a:lvl1pPr>
          </a:lstStyle>
          <a:p>
            <a:r>
              <a:rPr lang="en-US" altLang="zh-CN" dirty="0">
                <a:latin typeface="Arial Unicode MS" panose="020B0604020202020204" pitchFamily="34" charset="-122"/>
                <a:ea typeface="Arial Unicode MS" panose="020B0604020202020204" pitchFamily="34" charset="-122"/>
              </a:rPr>
              <a:t>robots.txt</a:t>
            </a:r>
            <a:r>
              <a:rPr lang="zh-CN" altLang="en-US" dirty="0">
                <a:latin typeface="Arial Unicode MS" panose="020B0604020202020204" pitchFamily="34" charset="-122"/>
                <a:ea typeface="Arial Unicode MS" panose="020B0604020202020204" pitchFamily="34" charset="-122"/>
              </a:rPr>
              <a:t>例子</a:t>
            </a:r>
          </a:p>
        </p:txBody>
      </p:sp>
      <p:grpSp>
        <p:nvGrpSpPr>
          <p:cNvPr id="154" name="组合 153"/>
          <p:cNvGrpSpPr/>
          <p:nvPr/>
        </p:nvGrpSpPr>
        <p:grpSpPr>
          <a:xfrm>
            <a:off x="655309" y="1032131"/>
            <a:ext cx="10477147" cy="66943"/>
            <a:chOff x="655309" y="1032131"/>
            <a:chExt cx="10477147" cy="66943"/>
          </a:xfrm>
        </p:grpSpPr>
        <p:sp>
          <p:nvSpPr>
            <p:cNvPr id="155" name="矩形 154"/>
            <p:cNvSpPr/>
            <p:nvPr/>
          </p:nvSpPr>
          <p:spPr>
            <a:xfrm flipV="1">
              <a:off x="655309"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矩形 155"/>
            <p:cNvSpPr/>
            <p:nvPr/>
          </p:nvSpPr>
          <p:spPr>
            <a:xfrm flipV="1">
              <a:off x="2152044"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矩形 156"/>
            <p:cNvSpPr/>
            <p:nvPr/>
          </p:nvSpPr>
          <p:spPr>
            <a:xfrm flipV="1">
              <a:off x="364878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矩形 157"/>
            <p:cNvSpPr/>
            <p:nvPr/>
          </p:nvSpPr>
          <p:spPr>
            <a:xfrm flipV="1">
              <a:off x="5145515"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矩形 158"/>
            <p:cNvSpPr/>
            <p:nvPr/>
          </p:nvSpPr>
          <p:spPr>
            <a:xfrm flipV="1">
              <a:off x="664225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矩形 159"/>
            <p:cNvSpPr/>
            <p:nvPr/>
          </p:nvSpPr>
          <p:spPr>
            <a:xfrm flipV="1">
              <a:off x="813898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矩形 160"/>
            <p:cNvSpPr/>
            <p:nvPr/>
          </p:nvSpPr>
          <p:spPr>
            <a:xfrm flipV="1">
              <a:off x="9635721"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灯片编号占位符 2"/>
          <p:cNvSpPr>
            <a:spLocks noGrp="1"/>
          </p:cNvSpPr>
          <p:nvPr>
            <p:ph type="sldNum" sz="quarter" idx="12"/>
          </p:nvPr>
        </p:nvSpPr>
        <p:spPr/>
        <p:txBody>
          <a:bodyPr/>
          <a:lstStyle/>
          <a:p>
            <a:pPr>
              <a:defRPr/>
            </a:pPr>
            <a:fld id="{B8A2BE66-3A1D-4F69-92F9-8180C3DFAFD8}" type="slidenum">
              <a:rPr lang="zh-CN" altLang="zh-CN" smtClean="0"/>
              <a:pPr>
                <a:defRPr/>
              </a:pPr>
              <a:t>27</a:t>
            </a:fld>
            <a:endParaRPr lang="zh-CN" altLang="zh-CN"/>
          </a:p>
        </p:txBody>
      </p:sp>
      <p:sp>
        <p:nvSpPr>
          <p:cNvPr id="26" name="Text Box 21"/>
          <p:cNvSpPr txBox="1">
            <a:spLocks noChangeArrowheads="1"/>
          </p:cNvSpPr>
          <p:nvPr/>
        </p:nvSpPr>
        <p:spPr bwMode="auto">
          <a:xfrm>
            <a:off x="618796" y="2137003"/>
            <a:ext cx="3455988"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zh-CN" sz="3200" dirty="0">
                <a:solidFill>
                  <a:srgbClr val="800080"/>
                </a:solidFill>
                <a:latin typeface="Arial Black" pitchFamily="34" charset="0"/>
                <a:ea typeface="宋体" pitchFamily="2" charset="-122"/>
              </a:rPr>
              <a:t>User-agent</a:t>
            </a:r>
            <a:r>
              <a:rPr lang="en-US" altLang="zh-CN" sz="3200" dirty="0">
                <a:latin typeface="Arial Black" pitchFamily="34" charset="0"/>
                <a:ea typeface="宋体" pitchFamily="2" charset="-122"/>
              </a:rPr>
              <a:t>: </a:t>
            </a:r>
            <a:r>
              <a:rPr lang="en-US" altLang="zh-CN" sz="6000" baseline="-25000" dirty="0">
                <a:latin typeface="Arial Black" pitchFamily="34" charset="0"/>
                <a:ea typeface="宋体" pitchFamily="2" charset="-122"/>
              </a:rPr>
              <a:t>*</a:t>
            </a:r>
          </a:p>
        </p:txBody>
      </p:sp>
      <p:sp>
        <p:nvSpPr>
          <p:cNvPr id="27" name="Rectangle 22"/>
          <p:cNvSpPr>
            <a:spLocks noChangeArrowheads="1"/>
          </p:cNvSpPr>
          <p:nvPr/>
        </p:nvSpPr>
        <p:spPr bwMode="auto">
          <a:xfrm>
            <a:off x="636259" y="3159353"/>
            <a:ext cx="2214562"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50000"/>
              </a:spcBef>
              <a:spcAft>
                <a:spcPct val="35000"/>
              </a:spcAft>
            </a:pPr>
            <a:r>
              <a:rPr lang="en-US" altLang="zh-CN" sz="3200" dirty="0">
                <a:solidFill>
                  <a:srgbClr val="800080"/>
                </a:solidFill>
                <a:latin typeface="Arial Black" pitchFamily="34" charset="0"/>
                <a:ea typeface="宋体" pitchFamily="2" charset="-122"/>
              </a:rPr>
              <a:t>Disallow</a:t>
            </a:r>
            <a:r>
              <a:rPr lang="en-US" altLang="zh-CN" sz="3200" dirty="0">
                <a:latin typeface="Arial Black" pitchFamily="34" charset="0"/>
                <a:ea typeface="宋体" pitchFamily="2" charset="-122"/>
              </a:rPr>
              <a:t>:</a:t>
            </a:r>
          </a:p>
        </p:txBody>
      </p:sp>
      <p:sp>
        <p:nvSpPr>
          <p:cNvPr id="29" name="Text Box 23"/>
          <p:cNvSpPr txBox="1">
            <a:spLocks noChangeArrowheads="1"/>
          </p:cNvSpPr>
          <p:nvPr/>
        </p:nvSpPr>
        <p:spPr bwMode="auto">
          <a:xfrm>
            <a:off x="655309" y="1254353"/>
            <a:ext cx="42846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zh-CN" sz="2400" b="1">
                <a:latin typeface="黑体" pitchFamily="49" charset="-122"/>
              </a:rPr>
              <a:t>1. </a:t>
            </a:r>
            <a:r>
              <a:rPr lang="zh-CN" altLang="en-US" sz="2400" b="1">
                <a:latin typeface="黑体" pitchFamily="49" charset="-122"/>
              </a:rPr>
              <a:t>允许所有的</a:t>
            </a:r>
            <a:r>
              <a:rPr lang="en-US" altLang="zh-CN" sz="2400" b="1">
                <a:latin typeface="黑体" pitchFamily="49" charset="-122"/>
              </a:rPr>
              <a:t>robots</a:t>
            </a:r>
            <a:r>
              <a:rPr lang="zh-CN" altLang="en-US" sz="2400" b="1">
                <a:latin typeface="黑体" pitchFamily="49" charset="-122"/>
              </a:rPr>
              <a:t>访问</a:t>
            </a:r>
          </a:p>
        </p:txBody>
      </p:sp>
      <p:sp>
        <p:nvSpPr>
          <p:cNvPr id="30" name="Text Box 33"/>
          <p:cNvSpPr txBox="1">
            <a:spLocks noChangeArrowheads="1"/>
          </p:cNvSpPr>
          <p:nvPr/>
        </p:nvSpPr>
        <p:spPr bwMode="auto">
          <a:xfrm>
            <a:off x="5970911" y="2120902"/>
            <a:ext cx="3455988"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zh-CN" sz="3200">
                <a:solidFill>
                  <a:srgbClr val="800080"/>
                </a:solidFill>
                <a:latin typeface="Arial Black" pitchFamily="34" charset="0"/>
                <a:ea typeface="宋体" pitchFamily="2" charset="-122"/>
              </a:rPr>
              <a:t>User-agent</a:t>
            </a:r>
            <a:r>
              <a:rPr lang="en-US" altLang="zh-CN" sz="3200">
                <a:latin typeface="Arial Black" pitchFamily="34" charset="0"/>
                <a:ea typeface="宋体" pitchFamily="2" charset="-122"/>
              </a:rPr>
              <a:t>: </a:t>
            </a:r>
            <a:r>
              <a:rPr lang="en-US" altLang="zh-CN" sz="6000" baseline="-25000">
                <a:latin typeface="Arial Black" pitchFamily="34" charset="0"/>
                <a:ea typeface="宋体" pitchFamily="2" charset="-122"/>
              </a:rPr>
              <a:t>*</a:t>
            </a:r>
          </a:p>
        </p:txBody>
      </p:sp>
      <p:sp>
        <p:nvSpPr>
          <p:cNvPr id="31" name="Rectangle 34"/>
          <p:cNvSpPr>
            <a:spLocks noChangeArrowheads="1"/>
          </p:cNvSpPr>
          <p:nvPr/>
        </p:nvSpPr>
        <p:spPr bwMode="auto">
          <a:xfrm>
            <a:off x="5988374" y="3143252"/>
            <a:ext cx="5275262" cy="3284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spcAft>
                <a:spcPct val="35000"/>
              </a:spcAft>
            </a:pPr>
            <a:r>
              <a:rPr lang="en-US" altLang="zh-CN" sz="3200">
                <a:solidFill>
                  <a:srgbClr val="800080"/>
                </a:solidFill>
                <a:latin typeface="Arial Black" pitchFamily="34" charset="0"/>
                <a:ea typeface="宋体" pitchFamily="2" charset="-122"/>
              </a:rPr>
              <a:t>Disallow</a:t>
            </a:r>
            <a:r>
              <a:rPr lang="en-US" altLang="zh-CN" sz="3200">
                <a:latin typeface="Arial Black" pitchFamily="34" charset="0"/>
                <a:ea typeface="宋体" pitchFamily="2" charset="-122"/>
              </a:rPr>
              <a:t>: /cgi-bin/</a:t>
            </a:r>
          </a:p>
          <a:p>
            <a:pPr algn="l">
              <a:spcBef>
                <a:spcPct val="50000"/>
              </a:spcBef>
              <a:spcAft>
                <a:spcPct val="35000"/>
              </a:spcAft>
            </a:pPr>
            <a:r>
              <a:rPr lang="en-US" altLang="zh-CN" sz="3200">
                <a:solidFill>
                  <a:schemeClr val="folHlink"/>
                </a:solidFill>
                <a:latin typeface="Arial Black" pitchFamily="34" charset="0"/>
                <a:ea typeface="宋体" pitchFamily="2" charset="-122"/>
              </a:rPr>
              <a:t>Disallow</a:t>
            </a:r>
            <a:r>
              <a:rPr lang="en-US" altLang="zh-CN" sz="3200">
                <a:latin typeface="Arial Black" pitchFamily="34" charset="0"/>
                <a:ea typeface="宋体" pitchFamily="2" charset="-122"/>
              </a:rPr>
              <a:t>: /tmp/</a:t>
            </a:r>
          </a:p>
          <a:p>
            <a:pPr algn="l">
              <a:spcBef>
                <a:spcPct val="50000"/>
              </a:spcBef>
              <a:spcAft>
                <a:spcPct val="35000"/>
              </a:spcAft>
            </a:pPr>
            <a:r>
              <a:rPr lang="en-US" altLang="zh-CN" sz="3200">
                <a:solidFill>
                  <a:schemeClr val="folHlink"/>
                </a:solidFill>
                <a:latin typeface="Arial Black" pitchFamily="34" charset="0"/>
                <a:ea typeface="宋体" pitchFamily="2" charset="-122"/>
              </a:rPr>
              <a:t>Disallow</a:t>
            </a:r>
            <a:r>
              <a:rPr lang="en-US" altLang="zh-CN" sz="3200">
                <a:latin typeface="Arial Black" pitchFamily="34" charset="0"/>
                <a:ea typeface="宋体" pitchFamily="2" charset="-122"/>
              </a:rPr>
              <a:t>: /privat/</a:t>
            </a:r>
          </a:p>
          <a:p>
            <a:pPr algn="l">
              <a:spcBef>
                <a:spcPct val="50000"/>
              </a:spcBef>
              <a:spcAft>
                <a:spcPct val="35000"/>
              </a:spcAft>
            </a:pPr>
            <a:endParaRPr lang="zh-CN" altLang="en-US" sz="3200">
              <a:latin typeface="Arial Black" pitchFamily="34" charset="0"/>
              <a:ea typeface="宋体" pitchFamily="2" charset="-122"/>
            </a:endParaRPr>
          </a:p>
        </p:txBody>
      </p:sp>
      <p:sp>
        <p:nvSpPr>
          <p:cNvPr id="32" name="Text Box 35"/>
          <p:cNvSpPr txBox="1">
            <a:spLocks noChangeArrowheads="1"/>
          </p:cNvSpPr>
          <p:nvPr/>
        </p:nvSpPr>
        <p:spPr bwMode="auto">
          <a:xfrm>
            <a:off x="5396236" y="1238252"/>
            <a:ext cx="60213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zh-CN" sz="2400" b="1">
                <a:latin typeface="黑体" pitchFamily="49" charset="-122"/>
              </a:rPr>
              <a:t>2. </a:t>
            </a:r>
            <a:r>
              <a:rPr lang="zh-CN" altLang="en-US" sz="2400" b="1">
                <a:latin typeface="黑体" pitchFamily="49" charset="-122"/>
              </a:rPr>
              <a:t>禁止所有搜索引擎访问网站的几个部分</a:t>
            </a:r>
          </a:p>
        </p:txBody>
      </p:sp>
    </p:spTree>
    <p:extLst>
      <p:ext uri="{BB962C8B-B14F-4D97-AF65-F5344CB8AC3E}">
        <p14:creationId xmlns:p14="http://schemas.microsoft.com/office/powerpoint/2010/main" val="3885538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矩形 145"/>
          <p:cNvSpPr/>
          <p:nvPr/>
        </p:nvSpPr>
        <p:spPr>
          <a:xfrm flipV="1">
            <a:off x="691019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矩形 146"/>
          <p:cNvSpPr/>
          <p:nvPr/>
        </p:nvSpPr>
        <p:spPr>
          <a:xfrm flipV="1">
            <a:off x="840693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矩形 147"/>
          <p:cNvSpPr/>
          <p:nvPr/>
        </p:nvSpPr>
        <p:spPr>
          <a:xfrm flipV="1">
            <a:off x="9903666"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矩形 148"/>
          <p:cNvSpPr/>
          <p:nvPr/>
        </p:nvSpPr>
        <p:spPr>
          <a:xfrm flipV="1">
            <a:off x="514551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矩形 149"/>
          <p:cNvSpPr/>
          <p:nvPr/>
        </p:nvSpPr>
        <p:spPr>
          <a:xfrm flipV="1">
            <a:off x="664225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1" name="矩形 150"/>
          <p:cNvSpPr/>
          <p:nvPr/>
        </p:nvSpPr>
        <p:spPr>
          <a:xfrm flipV="1">
            <a:off x="8138985"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矩形 151"/>
          <p:cNvSpPr/>
          <p:nvPr/>
        </p:nvSpPr>
        <p:spPr>
          <a:xfrm flipV="1">
            <a:off x="9635721"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文本框 335"/>
          <p:cNvSpPr txBox="1"/>
          <p:nvPr/>
        </p:nvSpPr>
        <p:spPr>
          <a:xfrm>
            <a:off x="3642711" y="273075"/>
            <a:ext cx="3321743" cy="707886"/>
          </a:xfrm>
          <a:prstGeom prst="rect">
            <a:avLst/>
          </a:prstGeom>
          <a:noFill/>
        </p:spPr>
        <p:txBody>
          <a:bodyPr wrap="none" rtlCol="0">
            <a:spAutoFit/>
          </a:bodyPr>
          <a:lstStyle>
            <a:defPPr>
              <a:defRPr lang="zh-CN"/>
            </a:defPPr>
            <a:lvl1pPr>
              <a:defRPr sz="4000">
                <a:solidFill>
                  <a:srgbClr val="31B5D6"/>
                </a:solidFill>
                <a:latin typeface="华康俪金黑W8(P)" panose="020B0800000000000000" pitchFamily="34" charset="-122"/>
                <a:ea typeface="华康俪金黑W8(P)" panose="020B0800000000000000" pitchFamily="34" charset="-122"/>
              </a:defRPr>
            </a:lvl1pPr>
          </a:lstStyle>
          <a:p>
            <a:r>
              <a:rPr lang="en-US" altLang="zh-CN" dirty="0">
                <a:latin typeface="Arial Unicode MS" panose="020B0604020202020204" pitchFamily="34" charset="-122"/>
                <a:ea typeface="Arial Unicode MS" panose="020B0604020202020204" pitchFamily="34" charset="-122"/>
              </a:rPr>
              <a:t>robots.txt</a:t>
            </a:r>
            <a:r>
              <a:rPr lang="zh-CN" altLang="en-US" dirty="0">
                <a:latin typeface="Arial Unicode MS" panose="020B0604020202020204" pitchFamily="34" charset="-122"/>
                <a:ea typeface="Arial Unicode MS" panose="020B0604020202020204" pitchFamily="34" charset="-122"/>
              </a:rPr>
              <a:t>例子</a:t>
            </a:r>
          </a:p>
        </p:txBody>
      </p:sp>
      <p:grpSp>
        <p:nvGrpSpPr>
          <p:cNvPr id="154" name="组合 153"/>
          <p:cNvGrpSpPr/>
          <p:nvPr/>
        </p:nvGrpSpPr>
        <p:grpSpPr>
          <a:xfrm>
            <a:off x="655309" y="1032131"/>
            <a:ext cx="10477147" cy="66943"/>
            <a:chOff x="655309" y="1032131"/>
            <a:chExt cx="10477147" cy="66943"/>
          </a:xfrm>
        </p:grpSpPr>
        <p:sp>
          <p:nvSpPr>
            <p:cNvPr id="155" name="矩形 154"/>
            <p:cNvSpPr/>
            <p:nvPr/>
          </p:nvSpPr>
          <p:spPr>
            <a:xfrm flipV="1">
              <a:off x="655309"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矩形 155"/>
            <p:cNvSpPr/>
            <p:nvPr/>
          </p:nvSpPr>
          <p:spPr>
            <a:xfrm flipV="1">
              <a:off x="2152044"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矩形 156"/>
            <p:cNvSpPr/>
            <p:nvPr/>
          </p:nvSpPr>
          <p:spPr>
            <a:xfrm flipV="1">
              <a:off x="364878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矩形 157"/>
            <p:cNvSpPr/>
            <p:nvPr/>
          </p:nvSpPr>
          <p:spPr>
            <a:xfrm flipV="1">
              <a:off x="5145515"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矩形 158"/>
            <p:cNvSpPr/>
            <p:nvPr/>
          </p:nvSpPr>
          <p:spPr>
            <a:xfrm flipV="1">
              <a:off x="664225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矩形 159"/>
            <p:cNvSpPr/>
            <p:nvPr/>
          </p:nvSpPr>
          <p:spPr>
            <a:xfrm flipV="1">
              <a:off x="813898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矩形 160"/>
            <p:cNvSpPr/>
            <p:nvPr/>
          </p:nvSpPr>
          <p:spPr>
            <a:xfrm flipV="1">
              <a:off x="9635721"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灯片编号占位符 2"/>
          <p:cNvSpPr>
            <a:spLocks noGrp="1"/>
          </p:cNvSpPr>
          <p:nvPr>
            <p:ph type="sldNum" sz="quarter" idx="12"/>
          </p:nvPr>
        </p:nvSpPr>
        <p:spPr/>
        <p:txBody>
          <a:bodyPr/>
          <a:lstStyle/>
          <a:p>
            <a:pPr>
              <a:defRPr/>
            </a:pPr>
            <a:fld id="{B8A2BE66-3A1D-4F69-92F9-8180C3DFAFD8}" type="slidenum">
              <a:rPr lang="zh-CN" altLang="zh-CN" smtClean="0"/>
              <a:pPr>
                <a:defRPr/>
              </a:pPr>
              <a:t>28</a:t>
            </a:fld>
            <a:endParaRPr lang="zh-CN" altLang="zh-CN"/>
          </a:p>
        </p:txBody>
      </p:sp>
      <p:sp>
        <p:nvSpPr>
          <p:cNvPr id="25" name="Text Box 120"/>
          <p:cNvSpPr txBox="1">
            <a:spLocks noChangeArrowheads="1"/>
          </p:cNvSpPr>
          <p:nvPr/>
        </p:nvSpPr>
        <p:spPr bwMode="auto">
          <a:xfrm>
            <a:off x="360362" y="1391785"/>
            <a:ext cx="60213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zh-CN" sz="2400" b="1">
                <a:latin typeface="黑体" pitchFamily="49" charset="-122"/>
              </a:rPr>
              <a:t>3. </a:t>
            </a:r>
            <a:r>
              <a:rPr lang="zh-CN" altLang="en-US" sz="2400" b="1">
                <a:latin typeface="黑体" pitchFamily="49" charset="-122"/>
              </a:rPr>
              <a:t>禁止某个搜索引擎的访问</a:t>
            </a:r>
            <a:endParaRPr lang="en-US" altLang="zh-CN" sz="2400" b="1">
              <a:latin typeface="黑体" pitchFamily="49" charset="-122"/>
            </a:endParaRPr>
          </a:p>
        </p:txBody>
      </p:sp>
      <p:sp>
        <p:nvSpPr>
          <p:cNvPr id="28" name="Text Box 121"/>
          <p:cNvSpPr txBox="1">
            <a:spLocks noChangeArrowheads="1"/>
          </p:cNvSpPr>
          <p:nvPr/>
        </p:nvSpPr>
        <p:spPr bwMode="auto">
          <a:xfrm>
            <a:off x="466725" y="2256972"/>
            <a:ext cx="5618162"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zh-CN" sz="3200">
                <a:solidFill>
                  <a:srgbClr val="800080"/>
                </a:solidFill>
                <a:latin typeface="Arial Black" pitchFamily="34" charset="0"/>
                <a:ea typeface="宋体" pitchFamily="2" charset="-122"/>
              </a:rPr>
              <a:t>User-agent</a:t>
            </a:r>
            <a:r>
              <a:rPr lang="en-US" altLang="zh-CN" sz="3200">
                <a:latin typeface="Arial Black" pitchFamily="34" charset="0"/>
                <a:ea typeface="宋体" pitchFamily="2" charset="-122"/>
              </a:rPr>
              <a:t>: baiduspider</a:t>
            </a:r>
          </a:p>
        </p:txBody>
      </p:sp>
      <p:sp>
        <p:nvSpPr>
          <p:cNvPr id="33" name="Rectangle 122"/>
          <p:cNvSpPr>
            <a:spLocks noChangeArrowheads="1"/>
          </p:cNvSpPr>
          <p:nvPr/>
        </p:nvSpPr>
        <p:spPr bwMode="auto">
          <a:xfrm>
            <a:off x="468312" y="3009447"/>
            <a:ext cx="5868988"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spcAft>
                <a:spcPct val="35000"/>
              </a:spcAft>
            </a:pPr>
            <a:r>
              <a:rPr lang="en-US" altLang="zh-CN" sz="3200">
                <a:solidFill>
                  <a:srgbClr val="800080"/>
                </a:solidFill>
                <a:latin typeface="Arial Black" pitchFamily="34" charset="0"/>
                <a:ea typeface="宋体" pitchFamily="2" charset="-122"/>
              </a:rPr>
              <a:t>Disallow</a:t>
            </a:r>
            <a:r>
              <a:rPr lang="en-US" altLang="zh-CN" sz="3200">
                <a:latin typeface="Arial Black" pitchFamily="34" charset="0"/>
                <a:ea typeface="宋体" pitchFamily="2" charset="-122"/>
              </a:rPr>
              <a:t>: /</a:t>
            </a:r>
          </a:p>
        </p:txBody>
      </p:sp>
      <p:sp>
        <p:nvSpPr>
          <p:cNvPr id="34" name="Text Box 106"/>
          <p:cNvSpPr txBox="1">
            <a:spLocks noChangeArrowheads="1"/>
          </p:cNvSpPr>
          <p:nvPr/>
        </p:nvSpPr>
        <p:spPr bwMode="auto">
          <a:xfrm>
            <a:off x="5893882" y="1361169"/>
            <a:ext cx="60213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zh-CN" sz="2400" b="1">
                <a:latin typeface="黑体" pitchFamily="49" charset="-122"/>
              </a:rPr>
              <a:t>4. </a:t>
            </a:r>
            <a:r>
              <a:rPr lang="zh-CN" altLang="en-US" sz="2400" b="1">
                <a:latin typeface="黑体" pitchFamily="49" charset="-122"/>
              </a:rPr>
              <a:t>只允许某个搜索引擎的访问</a:t>
            </a:r>
            <a:endParaRPr lang="en-US" altLang="zh-CN" sz="2400" b="1">
              <a:latin typeface="黑体" pitchFamily="49" charset="-122"/>
            </a:endParaRPr>
          </a:p>
        </p:txBody>
      </p:sp>
      <p:sp>
        <p:nvSpPr>
          <p:cNvPr id="35" name="Text Box 107"/>
          <p:cNvSpPr txBox="1">
            <a:spLocks noChangeArrowheads="1"/>
          </p:cNvSpPr>
          <p:nvPr/>
        </p:nvSpPr>
        <p:spPr bwMode="auto">
          <a:xfrm>
            <a:off x="5965320" y="2261281"/>
            <a:ext cx="5618162"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zh-CN" sz="3200">
                <a:solidFill>
                  <a:srgbClr val="800080"/>
                </a:solidFill>
                <a:latin typeface="Arial Black" pitchFamily="34" charset="0"/>
                <a:ea typeface="宋体" pitchFamily="2" charset="-122"/>
              </a:rPr>
              <a:t>User-agent</a:t>
            </a:r>
            <a:r>
              <a:rPr lang="en-US" altLang="zh-CN" sz="3200">
                <a:latin typeface="Arial Black" pitchFamily="34" charset="0"/>
                <a:ea typeface="宋体" pitchFamily="2" charset="-122"/>
              </a:rPr>
              <a:t>: baiduspider</a:t>
            </a:r>
          </a:p>
        </p:txBody>
      </p:sp>
      <p:sp>
        <p:nvSpPr>
          <p:cNvPr id="36" name="Rectangle 108"/>
          <p:cNvSpPr>
            <a:spLocks noChangeArrowheads="1"/>
          </p:cNvSpPr>
          <p:nvPr/>
        </p:nvSpPr>
        <p:spPr bwMode="auto">
          <a:xfrm>
            <a:off x="5965320" y="3018519"/>
            <a:ext cx="5868987"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spcAft>
                <a:spcPct val="35000"/>
              </a:spcAft>
            </a:pPr>
            <a:r>
              <a:rPr lang="en-US" altLang="zh-CN" sz="3200">
                <a:solidFill>
                  <a:srgbClr val="800080"/>
                </a:solidFill>
                <a:latin typeface="Arial Black" pitchFamily="34" charset="0"/>
                <a:ea typeface="宋体" pitchFamily="2" charset="-122"/>
              </a:rPr>
              <a:t>Disallow</a:t>
            </a:r>
            <a:r>
              <a:rPr lang="en-US" altLang="zh-CN" sz="3200">
                <a:latin typeface="Arial Black" pitchFamily="34" charset="0"/>
                <a:ea typeface="宋体" pitchFamily="2" charset="-122"/>
              </a:rPr>
              <a:t>:</a:t>
            </a:r>
          </a:p>
        </p:txBody>
      </p:sp>
      <p:sp>
        <p:nvSpPr>
          <p:cNvPr id="37" name="Text Box 109"/>
          <p:cNvSpPr txBox="1">
            <a:spLocks noChangeArrowheads="1"/>
          </p:cNvSpPr>
          <p:nvPr/>
        </p:nvSpPr>
        <p:spPr bwMode="auto">
          <a:xfrm>
            <a:off x="5965320" y="3648756"/>
            <a:ext cx="3455987"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zh-CN" sz="3200">
                <a:solidFill>
                  <a:srgbClr val="800080"/>
                </a:solidFill>
                <a:latin typeface="Arial Black" pitchFamily="34" charset="0"/>
                <a:ea typeface="宋体" pitchFamily="2" charset="-122"/>
              </a:rPr>
              <a:t>User-agent</a:t>
            </a:r>
            <a:r>
              <a:rPr lang="en-US" altLang="zh-CN" sz="3200">
                <a:latin typeface="Arial Black" pitchFamily="34" charset="0"/>
                <a:ea typeface="宋体" pitchFamily="2" charset="-122"/>
              </a:rPr>
              <a:t>: </a:t>
            </a:r>
            <a:r>
              <a:rPr lang="en-US" altLang="zh-CN" sz="6000" baseline="-25000">
                <a:latin typeface="Arial Black" pitchFamily="34" charset="0"/>
                <a:ea typeface="宋体" pitchFamily="2" charset="-122"/>
              </a:rPr>
              <a:t>*</a:t>
            </a:r>
          </a:p>
        </p:txBody>
      </p:sp>
      <p:sp>
        <p:nvSpPr>
          <p:cNvPr id="38" name="Rectangle 110"/>
          <p:cNvSpPr>
            <a:spLocks noChangeArrowheads="1"/>
          </p:cNvSpPr>
          <p:nvPr/>
        </p:nvSpPr>
        <p:spPr bwMode="auto">
          <a:xfrm>
            <a:off x="6001832" y="4458381"/>
            <a:ext cx="5724525"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spcAft>
                <a:spcPct val="35000"/>
              </a:spcAft>
            </a:pPr>
            <a:r>
              <a:rPr lang="en-US" altLang="zh-CN" sz="3200">
                <a:solidFill>
                  <a:srgbClr val="800080"/>
                </a:solidFill>
                <a:latin typeface="Arial Black" pitchFamily="34" charset="0"/>
                <a:ea typeface="宋体" pitchFamily="2" charset="-122"/>
              </a:rPr>
              <a:t>Disallow</a:t>
            </a:r>
            <a:r>
              <a:rPr lang="en-US" altLang="zh-CN" sz="3200">
                <a:latin typeface="Arial Black" pitchFamily="34" charset="0"/>
                <a:ea typeface="宋体" pitchFamily="2" charset="-122"/>
              </a:rPr>
              <a:t>: /</a:t>
            </a:r>
          </a:p>
        </p:txBody>
      </p:sp>
    </p:spTree>
    <p:extLst>
      <p:ext uri="{BB962C8B-B14F-4D97-AF65-F5344CB8AC3E}">
        <p14:creationId xmlns:p14="http://schemas.microsoft.com/office/powerpoint/2010/main" val="38149145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矩形 145"/>
          <p:cNvSpPr/>
          <p:nvPr/>
        </p:nvSpPr>
        <p:spPr>
          <a:xfrm flipV="1">
            <a:off x="691019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矩形 146"/>
          <p:cNvSpPr/>
          <p:nvPr/>
        </p:nvSpPr>
        <p:spPr>
          <a:xfrm flipV="1">
            <a:off x="840693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矩形 147"/>
          <p:cNvSpPr/>
          <p:nvPr/>
        </p:nvSpPr>
        <p:spPr>
          <a:xfrm flipV="1">
            <a:off x="9903666"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矩形 148"/>
          <p:cNvSpPr/>
          <p:nvPr/>
        </p:nvSpPr>
        <p:spPr>
          <a:xfrm flipV="1">
            <a:off x="514551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矩形 149"/>
          <p:cNvSpPr/>
          <p:nvPr/>
        </p:nvSpPr>
        <p:spPr>
          <a:xfrm flipV="1">
            <a:off x="664225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1" name="矩形 150"/>
          <p:cNvSpPr/>
          <p:nvPr/>
        </p:nvSpPr>
        <p:spPr>
          <a:xfrm flipV="1">
            <a:off x="8138985"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矩形 151"/>
          <p:cNvSpPr/>
          <p:nvPr/>
        </p:nvSpPr>
        <p:spPr>
          <a:xfrm flipV="1">
            <a:off x="9635721"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文本框 335"/>
          <p:cNvSpPr txBox="1"/>
          <p:nvPr/>
        </p:nvSpPr>
        <p:spPr>
          <a:xfrm>
            <a:off x="3642711" y="273075"/>
            <a:ext cx="3321743" cy="707886"/>
          </a:xfrm>
          <a:prstGeom prst="rect">
            <a:avLst/>
          </a:prstGeom>
          <a:noFill/>
        </p:spPr>
        <p:txBody>
          <a:bodyPr wrap="none" rtlCol="0">
            <a:spAutoFit/>
          </a:bodyPr>
          <a:lstStyle>
            <a:defPPr>
              <a:defRPr lang="zh-CN"/>
            </a:defPPr>
            <a:lvl1pPr>
              <a:defRPr sz="4000">
                <a:solidFill>
                  <a:srgbClr val="31B5D6"/>
                </a:solidFill>
                <a:latin typeface="华康俪金黑W8(P)" panose="020B0800000000000000" pitchFamily="34" charset="-122"/>
                <a:ea typeface="华康俪金黑W8(P)" panose="020B0800000000000000" pitchFamily="34" charset="-122"/>
              </a:defRPr>
            </a:lvl1pPr>
          </a:lstStyle>
          <a:p>
            <a:r>
              <a:rPr lang="en-US" altLang="zh-CN" dirty="0">
                <a:latin typeface="Arial Unicode MS" panose="020B0604020202020204" pitchFamily="34" charset="-122"/>
                <a:ea typeface="Arial Unicode MS" panose="020B0604020202020204" pitchFamily="34" charset="-122"/>
              </a:rPr>
              <a:t>robots.txt</a:t>
            </a:r>
            <a:r>
              <a:rPr lang="zh-CN" altLang="en-US" dirty="0">
                <a:latin typeface="Arial Unicode MS" panose="020B0604020202020204" pitchFamily="34" charset="-122"/>
                <a:ea typeface="Arial Unicode MS" panose="020B0604020202020204" pitchFamily="34" charset="-122"/>
              </a:rPr>
              <a:t>例子</a:t>
            </a:r>
          </a:p>
        </p:txBody>
      </p:sp>
      <p:grpSp>
        <p:nvGrpSpPr>
          <p:cNvPr id="154" name="组合 153"/>
          <p:cNvGrpSpPr/>
          <p:nvPr/>
        </p:nvGrpSpPr>
        <p:grpSpPr>
          <a:xfrm>
            <a:off x="655309" y="1032131"/>
            <a:ext cx="10477147" cy="66943"/>
            <a:chOff x="655309" y="1032131"/>
            <a:chExt cx="10477147" cy="66943"/>
          </a:xfrm>
        </p:grpSpPr>
        <p:sp>
          <p:nvSpPr>
            <p:cNvPr id="155" name="矩形 154"/>
            <p:cNvSpPr/>
            <p:nvPr/>
          </p:nvSpPr>
          <p:spPr>
            <a:xfrm flipV="1">
              <a:off x="655309"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矩形 155"/>
            <p:cNvSpPr/>
            <p:nvPr/>
          </p:nvSpPr>
          <p:spPr>
            <a:xfrm flipV="1">
              <a:off x="2152044"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矩形 156"/>
            <p:cNvSpPr/>
            <p:nvPr/>
          </p:nvSpPr>
          <p:spPr>
            <a:xfrm flipV="1">
              <a:off x="364878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矩形 157"/>
            <p:cNvSpPr/>
            <p:nvPr/>
          </p:nvSpPr>
          <p:spPr>
            <a:xfrm flipV="1">
              <a:off x="5145515"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矩形 158"/>
            <p:cNvSpPr/>
            <p:nvPr/>
          </p:nvSpPr>
          <p:spPr>
            <a:xfrm flipV="1">
              <a:off x="664225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矩形 159"/>
            <p:cNvSpPr/>
            <p:nvPr/>
          </p:nvSpPr>
          <p:spPr>
            <a:xfrm flipV="1">
              <a:off x="813898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矩形 160"/>
            <p:cNvSpPr/>
            <p:nvPr/>
          </p:nvSpPr>
          <p:spPr>
            <a:xfrm flipV="1">
              <a:off x="9635721"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灯片编号占位符 2"/>
          <p:cNvSpPr>
            <a:spLocks noGrp="1"/>
          </p:cNvSpPr>
          <p:nvPr>
            <p:ph type="sldNum" sz="quarter" idx="12"/>
          </p:nvPr>
        </p:nvSpPr>
        <p:spPr/>
        <p:txBody>
          <a:bodyPr/>
          <a:lstStyle/>
          <a:p>
            <a:pPr>
              <a:defRPr/>
            </a:pPr>
            <a:fld id="{B8A2BE66-3A1D-4F69-92F9-8180C3DFAFD8}" type="slidenum">
              <a:rPr lang="zh-CN" altLang="zh-CN" smtClean="0"/>
              <a:pPr>
                <a:defRPr/>
              </a:pPr>
              <a:t>29</a:t>
            </a:fld>
            <a:endParaRPr lang="zh-CN" altLang="zh-CN"/>
          </a:p>
        </p:txBody>
      </p:sp>
      <p:sp>
        <p:nvSpPr>
          <p:cNvPr id="27" name="Text Box 63"/>
          <p:cNvSpPr txBox="1">
            <a:spLocks noChangeArrowheads="1"/>
          </p:cNvSpPr>
          <p:nvPr/>
        </p:nvSpPr>
        <p:spPr bwMode="auto">
          <a:xfrm>
            <a:off x="115360" y="1442131"/>
            <a:ext cx="638175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zh-CN" sz="2400" b="1" dirty="0">
                <a:effectLst>
                  <a:outerShdw blurRad="38100" dist="38100" dir="2700000" algn="tl">
                    <a:srgbClr val="C0C0C0"/>
                  </a:outerShdw>
                </a:effectLst>
                <a:latin typeface="黑体" pitchFamily="49" charset="-122"/>
              </a:rPr>
              <a:t>5. </a:t>
            </a:r>
            <a:r>
              <a:rPr lang="zh-CN" altLang="en-US" sz="2400" b="1" dirty="0">
                <a:effectLst>
                  <a:outerShdw blurRad="38100" dist="38100" dir="2700000" algn="tl">
                    <a:srgbClr val="C0C0C0"/>
                  </a:outerShdw>
                </a:effectLst>
                <a:latin typeface="黑体" pitchFamily="49" charset="-122"/>
              </a:rPr>
              <a:t>对于</a:t>
            </a:r>
            <a:r>
              <a:rPr lang="en-US" altLang="zh-CN" sz="2400" b="1" dirty="0" err="1">
                <a:effectLst>
                  <a:outerShdw blurRad="38100" dist="38100" dir="2700000" algn="tl">
                    <a:srgbClr val="C0C0C0"/>
                  </a:outerShdw>
                </a:effectLst>
                <a:latin typeface="黑体" pitchFamily="49" charset="-122"/>
              </a:rPr>
              <a:t>BaiduSpider</a:t>
            </a:r>
            <a:r>
              <a:rPr lang="zh-CN" altLang="en-US" sz="2400" b="1" dirty="0">
                <a:effectLst>
                  <a:outerShdw blurRad="38100" dist="38100" dir="2700000" algn="tl">
                    <a:srgbClr val="C0C0C0"/>
                  </a:outerShdw>
                </a:effectLst>
                <a:latin typeface="黑体" pitchFamily="49" charset="-122"/>
              </a:rPr>
              <a:t>，拦截对所有以</a:t>
            </a:r>
            <a:r>
              <a:rPr lang="en-US" altLang="zh-CN" sz="2400" b="1" dirty="0">
                <a:effectLst>
                  <a:outerShdw blurRad="38100" dist="38100" dir="2700000" algn="tl">
                    <a:srgbClr val="C0C0C0"/>
                  </a:outerShdw>
                </a:effectLst>
                <a:latin typeface="黑体" pitchFamily="49" charset="-122"/>
              </a:rPr>
              <a:t>private</a:t>
            </a:r>
            <a:br>
              <a:rPr lang="en-US" altLang="zh-CN" sz="2400" b="1" dirty="0">
                <a:effectLst>
                  <a:outerShdw blurRad="38100" dist="38100" dir="2700000" algn="tl">
                    <a:srgbClr val="C0C0C0"/>
                  </a:outerShdw>
                </a:effectLst>
                <a:latin typeface="黑体" pitchFamily="49" charset="-122"/>
              </a:rPr>
            </a:br>
            <a:r>
              <a:rPr lang="en-US" altLang="zh-CN" sz="2400" b="1" dirty="0">
                <a:effectLst>
                  <a:outerShdw blurRad="38100" dist="38100" dir="2700000" algn="tl">
                    <a:srgbClr val="C0C0C0"/>
                  </a:outerShdw>
                </a:effectLst>
                <a:latin typeface="黑体" pitchFamily="49" charset="-122"/>
              </a:rPr>
              <a:t>   </a:t>
            </a:r>
            <a:r>
              <a:rPr lang="zh-CN" altLang="en-US" sz="2400" b="1" dirty="0">
                <a:effectLst>
                  <a:outerShdw blurRad="38100" dist="38100" dir="2700000" algn="tl">
                    <a:srgbClr val="C0C0C0"/>
                  </a:outerShdw>
                </a:effectLst>
                <a:latin typeface="黑体" pitchFamily="49" charset="-122"/>
              </a:rPr>
              <a:t>开头的子目录</a:t>
            </a:r>
          </a:p>
        </p:txBody>
      </p:sp>
      <p:sp>
        <p:nvSpPr>
          <p:cNvPr id="29" name="Text Box 64"/>
          <p:cNvSpPr txBox="1">
            <a:spLocks noChangeArrowheads="1"/>
          </p:cNvSpPr>
          <p:nvPr/>
        </p:nvSpPr>
        <p:spPr bwMode="auto">
          <a:xfrm>
            <a:off x="304271" y="2410506"/>
            <a:ext cx="6003925" cy="1358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30000"/>
              </a:lnSpc>
              <a:spcBef>
                <a:spcPct val="50000"/>
              </a:spcBef>
            </a:pPr>
            <a:r>
              <a:rPr lang="en-US" altLang="zh-CN" sz="3200" dirty="0">
                <a:solidFill>
                  <a:schemeClr val="folHlink"/>
                </a:solidFill>
                <a:latin typeface="Arial Black" pitchFamily="34" charset="0"/>
                <a:ea typeface="宋体" pitchFamily="2" charset="-122"/>
              </a:rPr>
              <a:t>User-agent</a:t>
            </a:r>
            <a:r>
              <a:rPr lang="en-US" altLang="zh-CN" sz="3200" dirty="0">
                <a:latin typeface="Arial Black" pitchFamily="34" charset="0"/>
                <a:ea typeface="宋体" pitchFamily="2" charset="-122"/>
              </a:rPr>
              <a:t>: </a:t>
            </a:r>
            <a:r>
              <a:rPr lang="en-US" altLang="zh-CN" sz="3200" dirty="0" err="1">
                <a:latin typeface="Arial Black" pitchFamily="34" charset="0"/>
                <a:ea typeface="宋体" pitchFamily="2" charset="-122"/>
              </a:rPr>
              <a:t>BaiduSpider</a:t>
            </a:r>
            <a:r>
              <a:rPr lang="en-US" altLang="zh-CN" sz="3200" dirty="0">
                <a:latin typeface="Arial Black" pitchFamily="34" charset="0"/>
                <a:ea typeface="宋体" pitchFamily="2" charset="-122"/>
              </a:rPr>
              <a:t> </a:t>
            </a:r>
            <a:r>
              <a:rPr lang="en-US" altLang="zh-CN" sz="3200" dirty="0">
                <a:solidFill>
                  <a:schemeClr val="folHlink"/>
                </a:solidFill>
                <a:latin typeface="Arial Black" pitchFamily="34" charset="0"/>
                <a:ea typeface="宋体" pitchFamily="2" charset="-122"/>
              </a:rPr>
              <a:t>Disallow</a:t>
            </a:r>
            <a:r>
              <a:rPr lang="en-US" altLang="zh-CN" sz="3200" dirty="0">
                <a:latin typeface="Arial Black" pitchFamily="34" charset="0"/>
                <a:ea typeface="宋体" pitchFamily="2" charset="-122"/>
              </a:rPr>
              <a:t>:/private*/</a:t>
            </a:r>
          </a:p>
        </p:txBody>
      </p:sp>
      <p:sp>
        <p:nvSpPr>
          <p:cNvPr id="30" name="Text Box 20"/>
          <p:cNvSpPr txBox="1">
            <a:spLocks noChangeArrowheads="1"/>
          </p:cNvSpPr>
          <p:nvPr/>
        </p:nvSpPr>
        <p:spPr bwMode="auto">
          <a:xfrm>
            <a:off x="6380767" y="1442131"/>
            <a:ext cx="6048375" cy="14219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20000"/>
              </a:lnSpc>
              <a:spcBef>
                <a:spcPct val="50000"/>
              </a:spcBef>
            </a:pPr>
            <a:r>
              <a:rPr lang="en-US" altLang="zh-CN" sz="2400" b="1" dirty="0">
                <a:effectLst>
                  <a:outerShdw blurRad="38100" dist="38100" dir="2700000" algn="tl">
                    <a:srgbClr val="C0C0C0"/>
                  </a:outerShdw>
                </a:effectLst>
                <a:latin typeface="黑体" pitchFamily="49" charset="-122"/>
              </a:rPr>
              <a:t>7. </a:t>
            </a:r>
            <a:r>
              <a:rPr lang="zh-CN" altLang="en-US" sz="2400" b="1" dirty="0">
                <a:effectLst>
                  <a:outerShdw blurRad="38100" dist="38100" dir="2700000" algn="tl">
                    <a:srgbClr val="C0C0C0"/>
                  </a:outerShdw>
                </a:effectLst>
                <a:latin typeface="黑体" pitchFamily="49" charset="-122"/>
              </a:rPr>
              <a:t>对于</a:t>
            </a:r>
            <a:r>
              <a:rPr lang="en-US" altLang="zh-CN" sz="2400" b="1" dirty="0" err="1">
                <a:effectLst>
                  <a:outerShdw blurRad="38100" dist="38100" dir="2700000" algn="tl">
                    <a:srgbClr val="C0C0C0"/>
                  </a:outerShdw>
                </a:effectLst>
                <a:latin typeface="黑体" pitchFamily="49" charset="-122"/>
              </a:rPr>
              <a:t>BaiduSpider</a:t>
            </a:r>
            <a:r>
              <a:rPr lang="zh-CN" altLang="en-US" sz="2400" b="1" dirty="0">
                <a:effectLst>
                  <a:outerShdw blurRad="38100" dist="38100" dir="2700000" algn="tl">
                    <a:srgbClr val="C0C0C0"/>
                  </a:outerShdw>
                </a:effectLst>
                <a:latin typeface="黑体" pitchFamily="49" charset="-122"/>
              </a:rPr>
              <a:t>，拦截所有包含“？”号的网址</a:t>
            </a:r>
            <a:r>
              <a:rPr lang="en-US" altLang="zh-CN" sz="2400" b="1" dirty="0">
                <a:effectLst>
                  <a:outerShdw blurRad="38100" dist="38100" dir="2700000" algn="tl">
                    <a:srgbClr val="C0C0C0"/>
                  </a:outerShdw>
                </a:effectLst>
                <a:latin typeface="黑体" pitchFamily="49" charset="-122"/>
              </a:rPr>
              <a:t>(</a:t>
            </a:r>
            <a:r>
              <a:rPr lang="zh-CN" altLang="en-US" sz="2400" b="1" dirty="0">
                <a:effectLst>
                  <a:outerShdw blurRad="38100" dist="38100" dir="2700000" algn="tl">
                    <a:srgbClr val="C0C0C0"/>
                  </a:outerShdw>
                </a:effectLst>
                <a:latin typeface="黑体" pitchFamily="49" charset="-122"/>
              </a:rPr>
              <a:t>即禁止访问网站中所有的动态页面</a:t>
            </a:r>
            <a:r>
              <a:rPr lang="en-US" altLang="zh-CN" sz="2400" b="1" dirty="0">
                <a:effectLst>
                  <a:outerShdw blurRad="38100" dist="38100" dir="2700000" algn="tl">
                    <a:srgbClr val="C0C0C0"/>
                  </a:outerShdw>
                </a:effectLst>
                <a:latin typeface="黑体" pitchFamily="49" charset="-122"/>
              </a:rPr>
              <a:t>)</a:t>
            </a:r>
            <a:r>
              <a:rPr lang="zh-CN" altLang="en-US" sz="2400" b="1" dirty="0">
                <a:effectLst>
                  <a:outerShdw blurRad="38100" dist="38100" dir="2700000" algn="tl">
                    <a:srgbClr val="C0C0C0"/>
                  </a:outerShdw>
                </a:effectLst>
                <a:latin typeface="黑体" pitchFamily="49" charset="-122"/>
              </a:rPr>
              <a:t>。</a:t>
            </a:r>
            <a:r>
              <a:rPr lang="zh-CN" altLang="en-US" sz="2200" dirty="0">
                <a:ea typeface="宋体" pitchFamily="2" charset="-122"/>
              </a:rPr>
              <a:t> </a:t>
            </a:r>
          </a:p>
        </p:txBody>
      </p:sp>
      <p:sp>
        <p:nvSpPr>
          <p:cNvPr id="31" name="Text Box 21"/>
          <p:cNvSpPr txBox="1">
            <a:spLocks noChangeArrowheads="1"/>
          </p:cNvSpPr>
          <p:nvPr/>
        </p:nvSpPr>
        <p:spPr bwMode="auto">
          <a:xfrm>
            <a:off x="6308196" y="2952070"/>
            <a:ext cx="5976938" cy="1358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30000"/>
              </a:lnSpc>
              <a:spcBef>
                <a:spcPct val="50000"/>
              </a:spcBef>
            </a:pPr>
            <a:r>
              <a:rPr lang="en-US" altLang="zh-CN" sz="3200" dirty="0">
                <a:solidFill>
                  <a:schemeClr val="folHlink"/>
                </a:solidFill>
                <a:latin typeface="Arial Black" pitchFamily="34" charset="0"/>
                <a:ea typeface="宋体" pitchFamily="2" charset="-122"/>
              </a:rPr>
              <a:t>User-agent</a:t>
            </a:r>
            <a:r>
              <a:rPr lang="en-US" altLang="zh-CN" sz="3200" dirty="0">
                <a:latin typeface="Arial Black" pitchFamily="34" charset="0"/>
                <a:ea typeface="宋体" pitchFamily="2" charset="-122"/>
              </a:rPr>
              <a:t>: </a:t>
            </a:r>
            <a:r>
              <a:rPr lang="en-US" altLang="zh-CN" sz="3200" dirty="0" err="1">
                <a:latin typeface="Arial Black" pitchFamily="34" charset="0"/>
                <a:ea typeface="宋体" pitchFamily="2" charset="-122"/>
              </a:rPr>
              <a:t>BaiduSpider</a:t>
            </a:r>
            <a:r>
              <a:rPr lang="en-US" altLang="zh-CN" sz="3200" dirty="0">
                <a:latin typeface="Arial Black" pitchFamily="34" charset="0"/>
                <a:ea typeface="宋体" pitchFamily="2" charset="-122"/>
              </a:rPr>
              <a:t> </a:t>
            </a:r>
            <a:br>
              <a:rPr lang="en-US" altLang="zh-CN" sz="3200" dirty="0">
                <a:latin typeface="Arial Black" pitchFamily="34" charset="0"/>
                <a:ea typeface="宋体" pitchFamily="2" charset="-122"/>
              </a:rPr>
            </a:br>
            <a:r>
              <a:rPr lang="en-US" altLang="zh-CN" sz="3200" dirty="0">
                <a:solidFill>
                  <a:schemeClr val="folHlink"/>
                </a:solidFill>
                <a:latin typeface="Arial Black" pitchFamily="34" charset="0"/>
                <a:ea typeface="宋体" pitchFamily="2" charset="-122"/>
              </a:rPr>
              <a:t>Disallow</a:t>
            </a:r>
            <a:r>
              <a:rPr lang="en-US" altLang="zh-CN" sz="3200" dirty="0">
                <a:latin typeface="Arial Black" pitchFamily="34" charset="0"/>
                <a:ea typeface="宋体" pitchFamily="2" charset="-122"/>
              </a:rPr>
              <a:t>: /*?*</a:t>
            </a:r>
            <a:r>
              <a:rPr lang="en-US" altLang="zh-CN" sz="2800" b="1" dirty="0">
                <a:ea typeface="宋体" pitchFamily="2" charset="-122"/>
              </a:rPr>
              <a:t> </a:t>
            </a:r>
          </a:p>
        </p:txBody>
      </p:sp>
      <p:sp>
        <p:nvSpPr>
          <p:cNvPr id="32" name="Text Box 62"/>
          <p:cNvSpPr txBox="1">
            <a:spLocks noChangeArrowheads="1"/>
          </p:cNvSpPr>
          <p:nvPr/>
        </p:nvSpPr>
        <p:spPr bwMode="auto">
          <a:xfrm>
            <a:off x="115360" y="4098925"/>
            <a:ext cx="60134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zh-CN" sz="2400" b="1" dirty="0">
                <a:effectLst>
                  <a:outerShdw blurRad="38100" dist="38100" dir="2700000" algn="tl">
                    <a:srgbClr val="C0C0C0"/>
                  </a:outerShdw>
                </a:effectLst>
                <a:latin typeface="黑体" pitchFamily="49" charset="-122"/>
              </a:rPr>
              <a:t>6. </a:t>
            </a:r>
            <a:r>
              <a:rPr lang="zh-CN" altLang="en-US" sz="2400" b="1" dirty="0">
                <a:effectLst>
                  <a:outerShdw blurRad="38100" dist="38100" dir="2700000" algn="tl">
                    <a:srgbClr val="C0C0C0"/>
                  </a:outerShdw>
                </a:effectLst>
                <a:latin typeface="黑体" pitchFamily="49" charset="-122"/>
              </a:rPr>
              <a:t>仅禁止</a:t>
            </a:r>
            <a:r>
              <a:rPr lang="en-US" altLang="zh-CN" sz="2400" b="1" dirty="0" err="1">
                <a:effectLst>
                  <a:outerShdw blurRad="38100" dist="38100" dir="2700000" algn="tl">
                    <a:srgbClr val="C0C0C0"/>
                  </a:outerShdw>
                </a:effectLst>
                <a:latin typeface="黑体" pitchFamily="49" charset="-122"/>
              </a:rPr>
              <a:t>Baiduspider</a:t>
            </a:r>
            <a:r>
              <a:rPr lang="zh-CN" altLang="en-US" sz="2400" b="1" dirty="0">
                <a:effectLst>
                  <a:outerShdw blurRad="38100" dist="38100" dir="2700000" algn="tl">
                    <a:srgbClr val="C0C0C0"/>
                  </a:outerShdw>
                </a:effectLst>
                <a:latin typeface="黑体" pitchFamily="49" charset="-122"/>
              </a:rPr>
              <a:t>抓取</a:t>
            </a:r>
            <a:r>
              <a:rPr lang="en-US" altLang="zh-CN" sz="2400" b="1" dirty="0">
                <a:effectLst>
                  <a:outerShdw blurRad="38100" dist="38100" dir="2700000" algn="tl">
                    <a:srgbClr val="C0C0C0"/>
                  </a:outerShdw>
                </a:effectLst>
                <a:latin typeface="黑体" pitchFamily="49" charset="-122"/>
              </a:rPr>
              <a:t>.jpg</a:t>
            </a:r>
            <a:r>
              <a:rPr lang="zh-CN" altLang="en-US" sz="2400" b="1" dirty="0">
                <a:effectLst>
                  <a:outerShdw blurRad="38100" dist="38100" dir="2700000" algn="tl">
                    <a:srgbClr val="C0C0C0"/>
                  </a:outerShdw>
                </a:effectLst>
                <a:latin typeface="黑体" pitchFamily="49" charset="-122"/>
              </a:rPr>
              <a:t>格式图片</a:t>
            </a:r>
            <a:r>
              <a:rPr lang="zh-CN" altLang="en-US" sz="2200" dirty="0">
                <a:ea typeface="宋体" pitchFamily="2" charset="-122"/>
              </a:rPr>
              <a:t> </a:t>
            </a:r>
          </a:p>
        </p:txBody>
      </p:sp>
      <p:sp>
        <p:nvSpPr>
          <p:cNvPr id="39" name="Text Box 63"/>
          <p:cNvSpPr txBox="1">
            <a:spLocks noChangeArrowheads="1"/>
          </p:cNvSpPr>
          <p:nvPr/>
        </p:nvSpPr>
        <p:spPr bwMode="auto">
          <a:xfrm>
            <a:off x="188385" y="4590596"/>
            <a:ext cx="5724525" cy="1358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30000"/>
              </a:lnSpc>
              <a:spcBef>
                <a:spcPct val="50000"/>
              </a:spcBef>
            </a:pPr>
            <a:r>
              <a:rPr lang="en-US" altLang="zh-CN" sz="3200" dirty="0">
                <a:solidFill>
                  <a:schemeClr val="folHlink"/>
                </a:solidFill>
                <a:latin typeface="Arial Black" pitchFamily="34" charset="0"/>
                <a:ea typeface="宋体" pitchFamily="2" charset="-122"/>
              </a:rPr>
              <a:t>User-agent</a:t>
            </a:r>
            <a:r>
              <a:rPr lang="en-US" altLang="zh-CN" sz="3200" dirty="0">
                <a:latin typeface="Arial Black" pitchFamily="34" charset="0"/>
                <a:ea typeface="宋体" pitchFamily="2" charset="-122"/>
              </a:rPr>
              <a:t>: </a:t>
            </a:r>
            <a:r>
              <a:rPr lang="en-US" altLang="zh-CN" sz="3200" dirty="0" err="1">
                <a:latin typeface="Arial Black" pitchFamily="34" charset="0"/>
                <a:ea typeface="宋体" pitchFamily="2" charset="-122"/>
              </a:rPr>
              <a:t>Baiduspider</a:t>
            </a:r>
            <a:br>
              <a:rPr lang="en-US" altLang="zh-CN" sz="3200" dirty="0">
                <a:latin typeface="Arial Black" pitchFamily="34" charset="0"/>
                <a:ea typeface="宋体" pitchFamily="2" charset="-122"/>
              </a:rPr>
            </a:br>
            <a:r>
              <a:rPr lang="en-US" altLang="zh-CN" sz="3200" dirty="0">
                <a:solidFill>
                  <a:schemeClr val="folHlink"/>
                </a:solidFill>
                <a:latin typeface="Arial Black" pitchFamily="34" charset="0"/>
                <a:ea typeface="宋体" pitchFamily="2" charset="-122"/>
              </a:rPr>
              <a:t>Disallow</a:t>
            </a:r>
            <a:r>
              <a:rPr lang="en-US" altLang="zh-CN" sz="3200" dirty="0">
                <a:latin typeface="Arial Black" pitchFamily="34" charset="0"/>
                <a:ea typeface="宋体" pitchFamily="2" charset="-122"/>
              </a:rPr>
              <a:t>: .jpg$ </a:t>
            </a:r>
          </a:p>
        </p:txBody>
      </p:sp>
      <p:sp>
        <p:nvSpPr>
          <p:cNvPr id="2" name="矩形 1"/>
          <p:cNvSpPr/>
          <p:nvPr/>
        </p:nvSpPr>
        <p:spPr>
          <a:xfrm>
            <a:off x="6096000" y="4905957"/>
            <a:ext cx="6096000" cy="1020279"/>
          </a:xfrm>
          <a:prstGeom prst="rect">
            <a:avLst/>
          </a:prstGeom>
        </p:spPr>
        <p:txBody>
          <a:bodyPr>
            <a:spAutoFit/>
          </a:bodyPr>
          <a:lstStyle/>
          <a:p>
            <a:pPr>
              <a:lnSpc>
                <a:spcPct val="135000"/>
              </a:lnSpc>
              <a:spcBef>
                <a:spcPct val="50000"/>
              </a:spcBef>
            </a:pPr>
            <a:r>
              <a:rPr lang="zh-CN" altLang="en-US" sz="2000" b="1" dirty="0">
                <a:latin typeface="黑体" pitchFamily="49" charset="-122"/>
              </a:rPr>
              <a:t>百度</a:t>
            </a:r>
            <a:r>
              <a:rPr lang="en-US" altLang="zh-CN" sz="2000" b="1" dirty="0">
                <a:latin typeface="黑体" pitchFamily="49" charset="-122"/>
              </a:rPr>
              <a:t>robots.txt</a:t>
            </a:r>
            <a:r>
              <a:rPr lang="zh-CN" altLang="en-US" sz="2000" b="1" dirty="0">
                <a:latin typeface="黑体" pitchFamily="49" charset="-122"/>
              </a:rPr>
              <a:t>例子</a:t>
            </a:r>
            <a:endParaRPr lang="en-US" altLang="zh-CN" sz="2000" b="1" dirty="0">
              <a:latin typeface="黑体" pitchFamily="49" charset="-122"/>
            </a:endParaRPr>
          </a:p>
          <a:p>
            <a:pPr>
              <a:lnSpc>
                <a:spcPct val="135000"/>
              </a:lnSpc>
              <a:spcBef>
                <a:spcPct val="50000"/>
              </a:spcBef>
            </a:pPr>
            <a:r>
              <a:rPr lang="en-US" altLang="zh-CN" dirty="0">
                <a:latin typeface="Arial Black" pitchFamily="34" charset="0"/>
                <a:ea typeface="宋体" pitchFamily="2" charset="-122"/>
                <a:hlinkClick r:id="rId2"/>
              </a:rPr>
              <a:t>http://www.baidu.com/robots.txt</a:t>
            </a:r>
            <a:endParaRPr lang="en-US" altLang="zh-CN" dirty="0">
              <a:latin typeface="Arial Black" pitchFamily="34" charset="0"/>
              <a:ea typeface="宋体" pitchFamily="2" charset="-122"/>
            </a:endParaRPr>
          </a:p>
        </p:txBody>
      </p:sp>
    </p:spTree>
    <p:extLst>
      <p:ext uri="{BB962C8B-B14F-4D97-AF65-F5344CB8AC3E}">
        <p14:creationId xmlns:p14="http://schemas.microsoft.com/office/powerpoint/2010/main" val="3169701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1" grpId="0"/>
      <p:bldP spid="3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hei.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35360" y="203929"/>
            <a:ext cx="11597803" cy="63587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副标题 4"/>
          <p:cNvSpPr txBox="1">
            <a:spLocks/>
          </p:cNvSpPr>
          <p:nvPr/>
        </p:nvSpPr>
        <p:spPr bwMode="auto">
          <a:xfrm>
            <a:off x="10001251" y="6429375"/>
            <a:ext cx="1879600" cy="266700"/>
          </a:xfrm>
          <a:prstGeom prst="rect">
            <a:avLst/>
          </a:prstGeom>
          <a:noFill/>
          <a:ln w="9525">
            <a:noFill/>
            <a:miter lim="800000"/>
            <a:headEnd/>
            <a:tailEnd/>
          </a:ln>
        </p:spPr>
        <p:txBody>
          <a:bodyPr/>
          <a:lstStyle/>
          <a:p>
            <a:pPr algn="ctr">
              <a:spcBef>
                <a:spcPct val="20000"/>
              </a:spcBef>
              <a:buFont typeface="Arial" charset="0"/>
              <a:buNone/>
              <a:defRPr/>
            </a:pPr>
            <a:r>
              <a:rPr lang="en-US" altLang="zh-CN" sz="1100" dirty="0" err="1">
                <a:solidFill>
                  <a:schemeClr val="tx1">
                    <a:tint val="75000"/>
                  </a:schemeClr>
                </a:solidFill>
                <a:latin typeface="+mn-lt"/>
                <a:ea typeface="+mn-ea"/>
              </a:rPr>
              <a:t>Jasmine.More</a:t>
            </a:r>
            <a:endParaRPr lang="zh-CN" altLang="en-US" sz="1100" dirty="0">
              <a:solidFill>
                <a:schemeClr val="tx1">
                  <a:tint val="75000"/>
                </a:schemeClr>
              </a:solidFill>
              <a:latin typeface="+mn-lt"/>
              <a:ea typeface="+mn-ea"/>
            </a:endParaRPr>
          </a:p>
        </p:txBody>
      </p:sp>
      <p:sp>
        <p:nvSpPr>
          <p:cNvPr id="4" name="副标题 4"/>
          <p:cNvSpPr txBox="1">
            <a:spLocks/>
          </p:cNvSpPr>
          <p:nvPr/>
        </p:nvSpPr>
        <p:spPr bwMode="auto">
          <a:xfrm>
            <a:off x="2410155" y="1988840"/>
            <a:ext cx="7334251" cy="1143000"/>
          </a:xfrm>
          <a:prstGeom prst="rect">
            <a:avLst/>
          </a:prstGeom>
          <a:noFill/>
          <a:ln w="9525">
            <a:noFill/>
            <a:miter lim="800000"/>
            <a:headEnd/>
            <a:tailEnd/>
          </a:ln>
        </p:spPr>
        <p:txBody>
          <a:bodyPr/>
          <a:lstStyle/>
          <a:p>
            <a:r>
              <a:rPr lang="en-US" altLang="zh-CN" sz="6000" dirty="0">
                <a:solidFill>
                  <a:schemeClr val="accent3"/>
                </a:solidFill>
                <a:effectLst>
                  <a:outerShdw blurRad="38100" dist="38100" dir="2700000" algn="tl">
                    <a:srgbClr val="C0C0C0"/>
                  </a:outerShdw>
                </a:effectLst>
                <a:latin typeface="微软雅黑" pitchFamily="34" charset="-122"/>
                <a:ea typeface="微软雅黑" pitchFamily="34" charset="-122"/>
              </a:rPr>
              <a:t>1. </a:t>
            </a:r>
            <a:r>
              <a:rPr lang="zh-CN" altLang="en-US" sz="6000" dirty="0">
                <a:solidFill>
                  <a:schemeClr val="accent3"/>
                </a:solidFill>
                <a:effectLst>
                  <a:outerShdw blurRad="38100" dist="38100" dir="2700000" algn="tl">
                    <a:srgbClr val="C0C0C0"/>
                  </a:outerShdw>
                </a:effectLst>
                <a:latin typeface="微软雅黑" pitchFamily="34" charset="-122"/>
                <a:ea typeface="微软雅黑" pitchFamily="34" charset="-122"/>
              </a:rPr>
              <a:t>互联网信息分类</a:t>
            </a:r>
          </a:p>
        </p:txBody>
      </p:sp>
      <p:sp>
        <p:nvSpPr>
          <p:cNvPr id="2" name="灯片编号占位符 1"/>
          <p:cNvSpPr>
            <a:spLocks noGrp="1"/>
          </p:cNvSpPr>
          <p:nvPr>
            <p:ph type="sldNum" sz="quarter" idx="12"/>
          </p:nvPr>
        </p:nvSpPr>
        <p:spPr/>
        <p:txBody>
          <a:bodyPr/>
          <a:lstStyle/>
          <a:p>
            <a:pPr>
              <a:defRPr/>
            </a:pPr>
            <a:fld id="{9E388E38-31E5-4E32-920D-85CA0EE6CDEC}" type="slidenum">
              <a:rPr lang="zh-CN" altLang="zh-CN" smtClean="0"/>
              <a:pPr>
                <a:defRPr/>
              </a:pPr>
              <a:t>3</a:t>
            </a:fld>
            <a:endParaRPr lang="zh-CN" altLang="zh-CN"/>
          </a:p>
        </p:txBody>
      </p:sp>
    </p:spTree>
    <p:extLst>
      <p:ext uri="{BB962C8B-B14F-4D97-AF65-F5344CB8AC3E}">
        <p14:creationId xmlns:p14="http://schemas.microsoft.com/office/powerpoint/2010/main" val="362204729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12" presetClass="entr" presetSubtype="4"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slide(fromBottom)">
                                      <p:cBhvr>
                                        <p:cTn id="11" dur="500"/>
                                        <p:tgtEl>
                                          <p:spTgt spid="5"/>
                                        </p:tgtEl>
                                      </p:cBhvr>
                                    </p:animEffect>
                                  </p:childTnLst>
                                </p:cTn>
                              </p:par>
                              <p:par>
                                <p:cTn id="12" presetID="0" presetClass="path" presetSubtype="0" accel="50000" decel="50000" fill="hold" nodeType="withEffect">
                                  <p:stCondLst>
                                    <p:cond delay="0"/>
                                  </p:stCondLst>
                                  <p:childTnLst>
                                    <p:animMotion origin="layout" path="M -0.90955 5.64292E-6 L 3.05556E-6 5.64292E-6 " pathEditMode="relative" ptsTypes="AA">
                                      <p:cBhvr>
                                        <p:cTn id="13" dur="2000" fill="hold"/>
                                        <p:tgtEl>
                                          <p:spTgt spid="5"/>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3099" y="34834"/>
            <a:ext cx="10413873" cy="662722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4535445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7" name="Slide Number Placeholder 2"/>
          <p:cNvSpPr txBox="1">
            <a:spLocks noGrp="1"/>
          </p:cNvSpPr>
          <p:nvPr/>
        </p:nvSpPr>
        <p:spPr bwMode="auto">
          <a:xfrm>
            <a:off x="11154834" y="6524626"/>
            <a:ext cx="605367"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l" defTabSz="457200">
              <a:defRPr>
                <a:solidFill>
                  <a:schemeClr val="tx1"/>
                </a:solidFill>
                <a:latin typeface="Arial" pitchFamily="34" charset="0"/>
                <a:ea typeface="宋体" pitchFamily="2" charset="-122"/>
              </a:defRPr>
            </a:lvl1pPr>
            <a:lvl2pPr marL="742950" indent="-285750" algn="l" defTabSz="457200">
              <a:defRPr>
                <a:solidFill>
                  <a:schemeClr val="tx1"/>
                </a:solidFill>
                <a:latin typeface="Arial" pitchFamily="34" charset="0"/>
                <a:ea typeface="宋体" pitchFamily="2" charset="-122"/>
              </a:defRPr>
            </a:lvl2pPr>
            <a:lvl3pPr marL="1143000" indent="-228600" algn="l" defTabSz="457200">
              <a:defRPr>
                <a:solidFill>
                  <a:schemeClr val="tx1"/>
                </a:solidFill>
                <a:latin typeface="Arial" pitchFamily="34" charset="0"/>
                <a:ea typeface="宋体" pitchFamily="2" charset="-122"/>
              </a:defRPr>
            </a:lvl3pPr>
            <a:lvl4pPr marL="1600200" indent="-228600" algn="l" defTabSz="457200">
              <a:defRPr>
                <a:solidFill>
                  <a:schemeClr val="tx1"/>
                </a:solidFill>
                <a:latin typeface="Arial" pitchFamily="34" charset="0"/>
                <a:ea typeface="宋体" pitchFamily="2" charset="-122"/>
              </a:defRPr>
            </a:lvl4pPr>
            <a:lvl5pPr marL="2057400" indent="-228600" algn="l" defTabSz="457200">
              <a:defRPr>
                <a:solidFill>
                  <a:schemeClr val="tx1"/>
                </a:solidFill>
                <a:latin typeface="Arial" pitchFamily="34" charset="0"/>
                <a:ea typeface="宋体" pitchFamily="2" charset="-122"/>
              </a:defRPr>
            </a:lvl5pPr>
            <a:lvl6pPr marL="2514600" indent="-228600" defTabSz="457200" fontAlgn="base">
              <a:spcBef>
                <a:spcPct val="0"/>
              </a:spcBef>
              <a:spcAft>
                <a:spcPct val="0"/>
              </a:spcAft>
              <a:defRPr>
                <a:solidFill>
                  <a:schemeClr val="tx1"/>
                </a:solidFill>
                <a:latin typeface="Arial" pitchFamily="34" charset="0"/>
                <a:ea typeface="宋体" pitchFamily="2" charset="-122"/>
              </a:defRPr>
            </a:lvl6pPr>
            <a:lvl7pPr marL="2971800" indent="-228600" defTabSz="457200" fontAlgn="base">
              <a:spcBef>
                <a:spcPct val="0"/>
              </a:spcBef>
              <a:spcAft>
                <a:spcPct val="0"/>
              </a:spcAft>
              <a:defRPr>
                <a:solidFill>
                  <a:schemeClr val="tx1"/>
                </a:solidFill>
                <a:latin typeface="Arial" pitchFamily="34" charset="0"/>
                <a:ea typeface="宋体" pitchFamily="2" charset="-122"/>
              </a:defRPr>
            </a:lvl7pPr>
            <a:lvl8pPr marL="3429000" indent="-228600" defTabSz="457200" fontAlgn="base">
              <a:spcBef>
                <a:spcPct val="0"/>
              </a:spcBef>
              <a:spcAft>
                <a:spcPct val="0"/>
              </a:spcAft>
              <a:defRPr>
                <a:solidFill>
                  <a:schemeClr val="tx1"/>
                </a:solidFill>
                <a:latin typeface="Arial" pitchFamily="34" charset="0"/>
                <a:ea typeface="宋体" pitchFamily="2" charset="-122"/>
              </a:defRPr>
            </a:lvl8pPr>
            <a:lvl9pPr marL="3886200" indent="-228600" defTabSz="457200" fontAlgn="base">
              <a:spcBef>
                <a:spcPct val="0"/>
              </a:spcBef>
              <a:spcAft>
                <a:spcPct val="0"/>
              </a:spcAft>
              <a:defRPr>
                <a:solidFill>
                  <a:schemeClr val="tx1"/>
                </a:solidFill>
                <a:latin typeface="Arial" pitchFamily="34" charset="0"/>
                <a:ea typeface="宋体" pitchFamily="2" charset="-122"/>
              </a:defRPr>
            </a:lvl9pPr>
          </a:lstStyle>
          <a:p>
            <a:pPr algn="r"/>
            <a:fld id="{A5E98FF5-FEAB-4E7F-8C43-192431B25E61}" type="slidenum">
              <a:rPr lang="en-US" altLang="zh-CN" sz="1200">
                <a:solidFill>
                  <a:schemeClr val="bg1"/>
                </a:solidFill>
                <a:latin typeface="Calibri" pitchFamily="34" charset="0"/>
              </a:rPr>
              <a:pPr algn="r"/>
              <a:t>31</a:t>
            </a:fld>
            <a:endParaRPr lang="en-US" altLang="zh-CN" sz="1200">
              <a:solidFill>
                <a:schemeClr val="bg1"/>
              </a:solidFill>
              <a:latin typeface="Calibri" pitchFamily="34" charset="0"/>
            </a:endParaRPr>
          </a:p>
        </p:txBody>
      </p:sp>
      <p:sp>
        <p:nvSpPr>
          <p:cNvPr id="72708" name="Content Placeholder 4"/>
          <p:cNvSpPr>
            <a:spLocks noGrp="1"/>
          </p:cNvSpPr>
          <p:nvPr>
            <p:ph sz="half" idx="4294967295"/>
          </p:nvPr>
        </p:nvSpPr>
        <p:spPr>
          <a:xfrm>
            <a:off x="5867400" y="2293938"/>
            <a:ext cx="4690533" cy="3878262"/>
          </a:xfrm>
        </p:spPr>
        <p:txBody>
          <a:bodyPr/>
          <a:lstStyle/>
          <a:p>
            <a:pPr marL="0" indent="0" defTabSz="457200">
              <a:buFont typeface="Arial" pitchFamily="34" charset="0"/>
              <a:buNone/>
            </a:pPr>
            <a:r>
              <a:rPr lang="zh-TW" altLang="en-US" sz="1400">
                <a:solidFill>
                  <a:srgbClr val="7F7F7F"/>
                </a:solidFill>
                <a:latin typeface="黑体" pitchFamily="49" charset="-122"/>
                <a:ea typeface="黑体" pitchFamily="49" charset="-122"/>
              </a:rPr>
              <a:t>。</a:t>
            </a:r>
            <a:endParaRPr lang="zh-CN" altLang="en-US" sz="1400">
              <a:solidFill>
                <a:srgbClr val="7F7F7F"/>
              </a:solidFill>
              <a:latin typeface="黑体" pitchFamily="49" charset="-122"/>
              <a:ea typeface="黑体" pitchFamily="49" charset="-122"/>
            </a:endParaRPr>
          </a:p>
          <a:p>
            <a:pPr marL="0" indent="0" defTabSz="457200">
              <a:buFont typeface="Arial" pitchFamily="34" charset="0"/>
              <a:buNone/>
            </a:pPr>
            <a:endParaRPr lang="en-US" altLang="zh-CN" sz="1400">
              <a:solidFill>
                <a:srgbClr val="7F7F7F"/>
              </a:solidFill>
              <a:latin typeface="黑体" pitchFamily="49" charset="-122"/>
              <a:ea typeface="黑体" pitchFamily="49" charset="-122"/>
            </a:endParaRPr>
          </a:p>
        </p:txBody>
      </p:sp>
      <p:graphicFrame>
        <p:nvGraphicFramePr>
          <p:cNvPr id="6" name="内容占位符 4"/>
          <p:cNvGraphicFramePr>
            <a:graphicFrameLocks noGrp="1"/>
          </p:cNvGraphicFramePr>
          <p:nvPr>
            <p:ph sz="half" idx="4294967295"/>
            <p:extLst>
              <p:ext uri="{D42A27DB-BD31-4B8C-83A1-F6EECF244321}">
                <p14:modId xmlns:p14="http://schemas.microsoft.com/office/powerpoint/2010/main" val="1208081325"/>
              </p:ext>
            </p:extLst>
          </p:nvPr>
        </p:nvGraphicFramePr>
        <p:xfrm>
          <a:off x="669703" y="1367139"/>
          <a:ext cx="11090021" cy="422229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70" name="组合 69"/>
          <p:cNvGrpSpPr/>
          <p:nvPr/>
        </p:nvGrpSpPr>
        <p:grpSpPr>
          <a:xfrm>
            <a:off x="655309" y="1032131"/>
            <a:ext cx="10477147" cy="66943"/>
            <a:chOff x="655309" y="1032131"/>
            <a:chExt cx="10477147" cy="66943"/>
          </a:xfrm>
        </p:grpSpPr>
        <p:sp>
          <p:nvSpPr>
            <p:cNvPr id="71" name="矩形 70"/>
            <p:cNvSpPr/>
            <p:nvPr/>
          </p:nvSpPr>
          <p:spPr>
            <a:xfrm flipV="1">
              <a:off x="655309"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矩形 71"/>
            <p:cNvSpPr/>
            <p:nvPr/>
          </p:nvSpPr>
          <p:spPr>
            <a:xfrm flipV="1">
              <a:off x="2152044"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矩形 72"/>
            <p:cNvSpPr/>
            <p:nvPr/>
          </p:nvSpPr>
          <p:spPr>
            <a:xfrm flipV="1">
              <a:off x="364878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矩形 73"/>
            <p:cNvSpPr/>
            <p:nvPr/>
          </p:nvSpPr>
          <p:spPr>
            <a:xfrm flipV="1">
              <a:off x="5145515"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矩形 74"/>
            <p:cNvSpPr/>
            <p:nvPr/>
          </p:nvSpPr>
          <p:spPr>
            <a:xfrm flipV="1">
              <a:off x="664225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矩形 75"/>
            <p:cNvSpPr/>
            <p:nvPr/>
          </p:nvSpPr>
          <p:spPr>
            <a:xfrm flipV="1">
              <a:off x="813898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矩形 76"/>
            <p:cNvSpPr/>
            <p:nvPr/>
          </p:nvSpPr>
          <p:spPr>
            <a:xfrm flipV="1">
              <a:off x="9635721"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8" name="文本框 335"/>
          <p:cNvSpPr txBox="1"/>
          <p:nvPr/>
        </p:nvSpPr>
        <p:spPr>
          <a:xfrm>
            <a:off x="2493605" y="331131"/>
            <a:ext cx="3775393" cy="707886"/>
          </a:xfrm>
          <a:prstGeom prst="rect">
            <a:avLst/>
          </a:prstGeom>
          <a:noFill/>
        </p:spPr>
        <p:txBody>
          <a:bodyPr wrap="none" rtlCol="0">
            <a:spAutoFit/>
          </a:bodyPr>
          <a:lstStyle/>
          <a:p>
            <a:r>
              <a:rPr lang="zh-CN" altLang="en-US" sz="4000" dirty="0">
                <a:solidFill>
                  <a:srgbClr val="31B5D6"/>
                </a:solidFill>
                <a:latin typeface="Arial Unicode MS" panose="020B0604020202020204" pitchFamily="34" charset="-122"/>
                <a:ea typeface="Arial Unicode MS" panose="020B0604020202020204" pitchFamily="34" charset="-122"/>
              </a:rPr>
              <a:t>搜索引擎的分类</a:t>
            </a:r>
          </a:p>
        </p:txBody>
      </p:sp>
      <p:grpSp>
        <p:nvGrpSpPr>
          <p:cNvPr id="79" name="组合 78"/>
          <p:cNvGrpSpPr/>
          <p:nvPr/>
        </p:nvGrpSpPr>
        <p:grpSpPr>
          <a:xfrm>
            <a:off x="4971332" y="1446417"/>
            <a:ext cx="2564425" cy="1016401"/>
            <a:chOff x="725086" y="3203778"/>
            <a:chExt cx="2564425" cy="1016401"/>
          </a:xfrm>
        </p:grpSpPr>
        <p:sp>
          <p:nvSpPr>
            <p:cNvPr id="80" name="圆角矩形 79"/>
            <p:cNvSpPr/>
            <p:nvPr/>
          </p:nvSpPr>
          <p:spPr>
            <a:xfrm>
              <a:off x="772750" y="3203778"/>
              <a:ext cx="2412532" cy="1016401"/>
            </a:xfrm>
            <a:prstGeom prst="roundRect">
              <a:avLst/>
            </a:prstGeom>
          </p:spPr>
          <p:style>
            <a:lnRef idx="0">
              <a:schemeClr val="lt1">
                <a:hueOff val="0"/>
                <a:satOff val="0"/>
                <a:lumOff val="0"/>
                <a:alphaOff val="0"/>
              </a:schemeClr>
            </a:lnRef>
            <a:fillRef idx="3">
              <a:schemeClr val="accent1">
                <a:alpha val="90000"/>
                <a:hueOff val="0"/>
                <a:satOff val="0"/>
                <a:lumOff val="0"/>
                <a:alphaOff val="-40000"/>
              </a:schemeClr>
            </a:fillRef>
            <a:effectRef idx="2">
              <a:schemeClr val="accent1">
                <a:alpha val="90000"/>
                <a:hueOff val="0"/>
                <a:satOff val="0"/>
                <a:lumOff val="0"/>
                <a:alphaOff val="-40000"/>
              </a:schemeClr>
            </a:effectRef>
            <a:fontRef idx="minor">
              <a:schemeClr val="lt1"/>
            </a:fontRef>
          </p:style>
        </p:sp>
        <p:sp>
          <p:nvSpPr>
            <p:cNvPr id="81" name="圆角矩形 4"/>
            <p:cNvSpPr/>
            <p:nvPr/>
          </p:nvSpPr>
          <p:spPr>
            <a:xfrm>
              <a:off x="725086" y="3253395"/>
              <a:ext cx="2564425" cy="91716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37160" tIns="68580" rIns="137160" bIns="68580" numCol="1" spcCol="1270" anchor="ctr" anchorCtr="0">
              <a:noAutofit/>
            </a:bodyPr>
            <a:lstStyle/>
            <a:p>
              <a:pPr lvl="0" algn="ctr" defTabSz="1600200">
                <a:lnSpc>
                  <a:spcPct val="90000"/>
                </a:lnSpc>
                <a:spcBef>
                  <a:spcPct val="0"/>
                </a:spcBef>
                <a:spcAft>
                  <a:spcPct val="35000"/>
                </a:spcAft>
              </a:pPr>
              <a:r>
                <a:rPr lang="zh-CN" altLang="en-US" sz="2800" dirty="0">
                  <a:latin typeface="微软雅黑" panose="020B0503020204020204" pitchFamily="34" charset="-122"/>
                  <a:ea typeface="Arial Unicode MS" panose="020B0604020202020204" pitchFamily="34" charset="-122"/>
                </a:rPr>
                <a:t>全文搜索引擎</a:t>
              </a:r>
            </a:p>
          </p:txBody>
        </p:sp>
      </p:grpSp>
      <p:sp>
        <p:nvSpPr>
          <p:cNvPr id="2" name="灯片编号占位符 1"/>
          <p:cNvSpPr>
            <a:spLocks noGrp="1"/>
          </p:cNvSpPr>
          <p:nvPr>
            <p:ph type="sldNum" sz="quarter" idx="12"/>
          </p:nvPr>
        </p:nvSpPr>
        <p:spPr/>
        <p:txBody>
          <a:bodyPr/>
          <a:lstStyle/>
          <a:p>
            <a:pPr>
              <a:defRPr/>
            </a:pPr>
            <a:fld id="{A93C9212-0C7C-4A93-A109-DE8FC9F27E0E}" type="slidenum">
              <a:rPr lang="zh-CN" altLang="zh-CN" smtClean="0"/>
              <a:pPr>
                <a:defRPr/>
              </a:pPr>
              <a:t>31</a:t>
            </a:fld>
            <a:endParaRPr lang="zh-CN" altLang="zh-CN"/>
          </a:p>
        </p:txBody>
      </p:sp>
    </p:spTree>
    <p:extLst>
      <p:ext uri="{BB962C8B-B14F-4D97-AF65-F5344CB8AC3E}">
        <p14:creationId xmlns:p14="http://schemas.microsoft.com/office/powerpoint/2010/main" val="363639441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7" name="Slide Number Placeholder 2"/>
          <p:cNvSpPr txBox="1">
            <a:spLocks noGrp="1"/>
          </p:cNvSpPr>
          <p:nvPr/>
        </p:nvSpPr>
        <p:spPr bwMode="auto">
          <a:xfrm>
            <a:off x="11154834" y="6524626"/>
            <a:ext cx="605367"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l" defTabSz="457200">
              <a:defRPr>
                <a:solidFill>
                  <a:schemeClr val="tx1"/>
                </a:solidFill>
                <a:latin typeface="Arial" pitchFamily="34" charset="0"/>
                <a:ea typeface="宋体" pitchFamily="2" charset="-122"/>
              </a:defRPr>
            </a:lvl1pPr>
            <a:lvl2pPr marL="742950" indent="-285750" algn="l" defTabSz="457200">
              <a:defRPr>
                <a:solidFill>
                  <a:schemeClr val="tx1"/>
                </a:solidFill>
                <a:latin typeface="Arial" pitchFamily="34" charset="0"/>
                <a:ea typeface="宋体" pitchFamily="2" charset="-122"/>
              </a:defRPr>
            </a:lvl2pPr>
            <a:lvl3pPr marL="1143000" indent="-228600" algn="l" defTabSz="457200">
              <a:defRPr>
                <a:solidFill>
                  <a:schemeClr val="tx1"/>
                </a:solidFill>
                <a:latin typeface="Arial" pitchFamily="34" charset="0"/>
                <a:ea typeface="宋体" pitchFamily="2" charset="-122"/>
              </a:defRPr>
            </a:lvl3pPr>
            <a:lvl4pPr marL="1600200" indent="-228600" algn="l" defTabSz="457200">
              <a:defRPr>
                <a:solidFill>
                  <a:schemeClr val="tx1"/>
                </a:solidFill>
                <a:latin typeface="Arial" pitchFamily="34" charset="0"/>
                <a:ea typeface="宋体" pitchFamily="2" charset="-122"/>
              </a:defRPr>
            </a:lvl4pPr>
            <a:lvl5pPr marL="2057400" indent="-228600" algn="l" defTabSz="457200">
              <a:defRPr>
                <a:solidFill>
                  <a:schemeClr val="tx1"/>
                </a:solidFill>
                <a:latin typeface="Arial" pitchFamily="34" charset="0"/>
                <a:ea typeface="宋体" pitchFamily="2" charset="-122"/>
              </a:defRPr>
            </a:lvl5pPr>
            <a:lvl6pPr marL="2514600" indent="-228600" defTabSz="457200" fontAlgn="base">
              <a:spcBef>
                <a:spcPct val="0"/>
              </a:spcBef>
              <a:spcAft>
                <a:spcPct val="0"/>
              </a:spcAft>
              <a:defRPr>
                <a:solidFill>
                  <a:schemeClr val="tx1"/>
                </a:solidFill>
                <a:latin typeface="Arial" pitchFamily="34" charset="0"/>
                <a:ea typeface="宋体" pitchFamily="2" charset="-122"/>
              </a:defRPr>
            </a:lvl6pPr>
            <a:lvl7pPr marL="2971800" indent="-228600" defTabSz="457200" fontAlgn="base">
              <a:spcBef>
                <a:spcPct val="0"/>
              </a:spcBef>
              <a:spcAft>
                <a:spcPct val="0"/>
              </a:spcAft>
              <a:defRPr>
                <a:solidFill>
                  <a:schemeClr val="tx1"/>
                </a:solidFill>
                <a:latin typeface="Arial" pitchFamily="34" charset="0"/>
                <a:ea typeface="宋体" pitchFamily="2" charset="-122"/>
              </a:defRPr>
            </a:lvl7pPr>
            <a:lvl8pPr marL="3429000" indent="-228600" defTabSz="457200" fontAlgn="base">
              <a:spcBef>
                <a:spcPct val="0"/>
              </a:spcBef>
              <a:spcAft>
                <a:spcPct val="0"/>
              </a:spcAft>
              <a:defRPr>
                <a:solidFill>
                  <a:schemeClr val="tx1"/>
                </a:solidFill>
                <a:latin typeface="Arial" pitchFamily="34" charset="0"/>
                <a:ea typeface="宋体" pitchFamily="2" charset="-122"/>
              </a:defRPr>
            </a:lvl8pPr>
            <a:lvl9pPr marL="3886200" indent="-228600" defTabSz="457200" fontAlgn="base">
              <a:spcBef>
                <a:spcPct val="0"/>
              </a:spcBef>
              <a:spcAft>
                <a:spcPct val="0"/>
              </a:spcAft>
              <a:defRPr>
                <a:solidFill>
                  <a:schemeClr val="tx1"/>
                </a:solidFill>
                <a:latin typeface="Arial" pitchFamily="34" charset="0"/>
                <a:ea typeface="宋体" pitchFamily="2" charset="-122"/>
              </a:defRPr>
            </a:lvl9pPr>
          </a:lstStyle>
          <a:p>
            <a:pPr algn="r"/>
            <a:fld id="{A5E98FF5-FEAB-4E7F-8C43-192431B25E61}" type="slidenum">
              <a:rPr lang="en-US" altLang="zh-CN" sz="1200">
                <a:solidFill>
                  <a:schemeClr val="bg1"/>
                </a:solidFill>
                <a:latin typeface="Calibri" pitchFamily="34" charset="0"/>
              </a:rPr>
              <a:pPr algn="r"/>
              <a:t>32</a:t>
            </a:fld>
            <a:endParaRPr lang="en-US" altLang="zh-CN" sz="1200">
              <a:solidFill>
                <a:schemeClr val="bg1"/>
              </a:solidFill>
              <a:latin typeface="Calibri" pitchFamily="34" charset="0"/>
            </a:endParaRPr>
          </a:p>
        </p:txBody>
      </p:sp>
      <p:sp>
        <p:nvSpPr>
          <p:cNvPr id="72708" name="Content Placeholder 4"/>
          <p:cNvSpPr>
            <a:spLocks noGrp="1"/>
          </p:cNvSpPr>
          <p:nvPr>
            <p:ph sz="half" idx="4294967295"/>
          </p:nvPr>
        </p:nvSpPr>
        <p:spPr>
          <a:xfrm>
            <a:off x="5867400" y="2293938"/>
            <a:ext cx="4690533" cy="3878262"/>
          </a:xfrm>
        </p:spPr>
        <p:txBody>
          <a:bodyPr/>
          <a:lstStyle/>
          <a:p>
            <a:pPr marL="0" indent="0" defTabSz="457200">
              <a:buFont typeface="Arial" pitchFamily="34" charset="0"/>
              <a:buNone/>
            </a:pPr>
            <a:r>
              <a:rPr lang="zh-TW" altLang="en-US" sz="1400">
                <a:solidFill>
                  <a:srgbClr val="7F7F7F"/>
                </a:solidFill>
                <a:latin typeface="黑体" pitchFamily="49" charset="-122"/>
                <a:ea typeface="黑体" pitchFamily="49" charset="-122"/>
              </a:rPr>
              <a:t>。</a:t>
            </a:r>
            <a:endParaRPr lang="zh-CN" altLang="en-US" sz="1400">
              <a:solidFill>
                <a:srgbClr val="7F7F7F"/>
              </a:solidFill>
              <a:latin typeface="黑体" pitchFamily="49" charset="-122"/>
              <a:ea typeface="黑体" pitchFamily="49" charset="-122"/>
            </a:endParaRPr>
          </a:p>
          <a:p>
            <a:pPr marL="0" indent="0" defTabSz="457200">
              <a:buFont typeface="Arial" pitchFamily="34" charset="0"/>
              <a:buNone/>
            </a:pPr>
            <a:endParaRPr lang="en-US" altLang="zh-CN" sz="1400">
              <a:solidFill>
                <a:srgbClr val="7F7F7F"/>
              </a:solidFill>
              <a:latin typeface="黑体" pitchFamily="49" charset="-122"/>
              <a:ea typeface="黑体" pitchFamily="49" charset="-122"/>
            </a:endParaRPr>
          </a:p>
        </p:txBody>
      </p:sp>
      <p:graphicFrame>
        <p:nvGraphicFramePr>
          <p:cNvPr id="6" name="内容占位符 4"/>
          <p:cNvGraphicFramePr>
            <a:graphicFrameLocks noGrp="1"/>
          </p:cNvGraphicFramePr>
          <p:nvPr>
            <p:ph sz="half" idx="4294967295"/>
            <p:extLst>
              <p:ext uri="{D42A27DB-BD31-4B8C-83A1-F6EECF244321}">
                <p14:modId xmlns:p14="http://schemas.microsoft.com/office/powerpoint/2010/main" val="2594722606"/>
              </p:ext>
            </p:extLst>
          </p:nvPr>
        </p:nvGraphicFramePr>
        <p:xfrm>
          <a:off x="669703" y="1367139"/>
          <a:ext cx="11090021" cy="422229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70" name="组合 69"/>
          <p:cNvGrpSpPr/>
          <p:nvPr/>
        </p:nvGrpSpPr>
        <p:grpSpPr>
          <a:xfrm>
            <a:off x="655309" y="1032131"/>
            <a:ext cx="10477147" cy="66943"/>
            <a:chOff x="655309" y="1032131"/>
            <a:chExt cx="10477147" cy="66943"/>
          </a:xfrm>
        </p:grpSpPr>
        <p:sp>
          <p:nvSpPr>
            <p:cNvPr id="71" name="矩形 70"/>
            <p:cNvSpPr/>
            <p:nvPr/>
          </p:nvSpPr>
          <p:spPr>
            <a:xfrm flipV="1">
              <a:off x="655309"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矩形 71"/>
            <p:cNvSpPr/>
            <p:nvPr/>
          </p:nvSpPr>
          <p:spPr>
            <a:xfrm flipV="1">
              <a:off x="2152044"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矩形 72"/>
            <p:cNvSpPr/>
            <p:nvPr/>
          </p:nvSpPr>
          <p:spPr>
            <a:xfrm flipV="1">
              <a:off x="364878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矩形 73"/>
            <p:cNvSpPr/>
            <p:nvPr/>
          </p:nvSpPr>
          <p:spPr>
            <a:xfrm flipV="1">
              <a:off x="5145515"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矩形 74"/>
            <p:cNvSpPr/>
            <p:nvPr/>
          </p:nvSpPr>
          <p:spPr>
            <a:xfrm flipV="1">
              <a:off x="664225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矩形 75"/>
            <p:cNvSpPr/>
            <p:nvPr/>
          </p:nvSpPr>
          <p:spPr>
            <a:xfrm flipV="1">
              <a:off x="813898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矩形 76"/>
            <p:cNvSpPr/>
            <p:nvPr/>
          </p:nvSpPr>
          <p:spPr>
            <a:xfrm flipV="1">
              <a:off x="9635721"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8" name="文本框 335"/>
          <p:cNvSpPr txBox="1"/>
          <p:nvPr/>
        </p:nvSpPr>
        <p:spPr>
          <a:xfrm>
            <a:off x="2493605" y="331131"/>
            <a:ext cx="4801314" cy="707886"/>
          </a:xfrm>
          <a:prstGeom prst="rect">
            <a:avLst/>
          </a:prstGeom>
          <a:noFill/>
        </p:spPr>
        <p:txBody>
          <a:bodyPr wrap="none" rtlCol="0">
            <a:spAutoFit/>
          </a:bodyPr>
          <a:lstStyle/>
          <a:p>
            <a:r>
              <a:rPr lang="zh-CN" altLang="en-US" sz="4000" dirty="0">
                <a:solidFill>
                  <a:srgbClr val="31B5D6"/>
                </a:solidFill>
                <a:latin typeface="Arial Unicode MS" panose="020B0604020202020204" pitchFamily="34" charset="-122"/>
                <a:ea typeface="Arial Unicode MS" panose="020B0604020202020204" pitchFamily="34" charset="-122"/>
              </a:rPr>
              <a:t>搜索引擎的工作原理</a:t>
            </a:r>
          </a:p>
        </p:txBody>
      </p:sp>
      <p:grpSp>
        <p:nvGrpSpPr>
          <p:cNvPr id="79" name="组合 78"/>
          <p:cNvGrpSpPr/>
          <p:nvPr/>
        </p:nvGrpSpPr>
        <p:grpSpPr>
          <a:xfrm>
            <a:off x="1414183" y="1396800"/>
            <a:ext cx="2564425" cy="1016401"/>
            <a:chOff x="725086" y="3203778"/>
            <a:chExt cx="2564425" cy="1016401"/>
          </a:xfrm>
        </p:grpSpPr>
        <p:sp>
          <p:nvSpPr>
            <p:cNvPr id="80" name="圆角矩形 79"/>
            <p:cNvSpPr/>
            <p:nvPr/>
          </p:nvSpPr>
          <p:spPr>
            <a:xfrm>
              <a:off x="772750" y="3203778"/>
              <a:ext cx="2412532" cy="1016401"/>
            </a:xfrm>
            <a:prstGeom prst="roundRect">
              <a:avLst/>
            </a:prstGeom>
          </p:spPr>
          <p:style>
            <a:lnRef idx="0">
              <a:schemeClr val="lt1">
                <a:hueOff val="0"/>
                <a:satOff val="0"/>
                <a:lumOff val="0"/>
                <a:alphaOff val="0"/>
              </a:schemeClr>
            </a:lnRef>
            <a:fillRef idx="3">
              <a:schemeClr val="accent1">
                <a:alpha val="90000"/>
                <a:hueOff val="0"/>
                <a:satOff val="0"/>
                <a:lumOff val="0"/>
                <a:alphaOff val="-40000"/>
              </a:schemeClr>
            </a:fillRef>
            <a:effectRef idx="2">
              <a:schemeClr val="accent1">
                <a:alpha val="90000"/>
                <a:hueOff val="0"/>
                <a:satOff val="0"/>
                <a:lumOff val="0"/>
                <a:alphaOff val="-40000"/>
              </a:schemeClr>
            </a:effectRef>
            <a:fontRef idx="minor">
              <a:schemeClr val="lt1"/>
            </a:fontRef>
          </p:style>
        </p:sp>
        <p:sp>
          <p:nvSpPr>
            <p:cNvPr id="81" name="圆角矩形 4"/>
            <p:cNvSpPr/>
            <p:nvPr/>
          </p:nvSpPr>
          <p:spPr>
            <a:xfrm>
              <a:off x="725086" y="3253395"/>
              <a:ext cx="2564425" cy="91716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37160" tIns="68580" rIns="137160" bIns="68580" numCol="1" spcCol="1270" anchor="ctr" anchorCtr="0">
              <a:noAutofit/>
            </a:bodyPr>
            <a:lstStyle/>
            <a:p>
              <a:pPr lvl="0" algn="ctr" defTabSz="1600200">
                <a:lnSpc>
                  <a:spcPct val="90000"/>
                </a:lnSpc>
                <a:spcBef>
                  <a:spcPct val="0"/>
                </a:spcBef>
                <a:spcAft>
                  <a:spcPct val="35000"/>
                </a:spcAft>
              </a:pPr>
              <a:r>
                <a:rPr lang="zh-CN" altLang="en-US" sz="2800" dirty="0">
                  <a:latin typeface="微软雅黑" panose="020B0503020204020204" pitchFamily="34" charset="-122"/>
                  <a:ea typeface="Arial Unicode MS" panose="020B0604020202020204" pitchFamily="34" charset="-122"/>
                </a:rPr>
                <a:t>页面收录</a:t>
              </a:r>
            </a:p>
          </p:txBody>
        </p:sp>
      </p:grpSp>
      <p:sp>
        <p:nvSpPr>
          <p:cNvPr id="2" name="灯片编号占位符 1"/>
          <p:cNvSpPr>
            <a:spLocks noGrp="1"/>
          </p:cNvSpPr>
          <p:nvPr>
            <p:ph type="sldNum" sz="quarter" idx="12"/>
          </p:nvPr>
        </p:nvSpPr>
        <p:spPr/>
        <p:txBody>
          <a:bodyPr/>
          <a:lstStyle/>
          <a:p>
            <a:pPr>
              <a:defRPr/>
            </a:pPr>
            <a:fld id="{A93C9212-0C7C-4A93-A109-DE8FC9F27E0E}" type="slidenum">
              <a:rPr lang="zh-CN" altLang="zh-CN" smtClean="0"/>
              <a:pPr>
                <a:defRPr/>
              </a:pPr>
              <a:t>32</a:t>
            </a:fld>
            <a:endParaRPr lang="zh-CN" altLang="zh-CN"/>
          </a:p>
        </p:txBody>
      </p:sp>
    </p:spTree>
    <p:extLst>
      <p:ext uri="{BB962C8B-B14F-4D97-AF65-F5344CB8AC3E}">
        <p14:creationId xmlns:p14="http://schemas.microsoft.com/office/powerpoint/2010/main" val="363639441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矩形 145"/>
          <p:cNvSpPr/>
          <p:nvPr/>
        </p:nvSpPr>
        <p:spPr>
          <a:xfrm flipV="1">
            <a:off x="691019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矩形 146"/>
          <p:cNvSpPr/>
          <p:nvPr/>
        </p:nvSpPr>
        <p:spPr>
          <a:xfrm flipV="1">
            <a:off x="840693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矩形 147"/>
          <p:cNvSpPr/>
          <p:nvPr/>
        </p:nvSpPr>
        <p:spPr>
          <a:xfrm flipV="1">
            <a:off x="9903666"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矩形 148"/>
          <p:cNvSpPr/>
          <p:nvPr/>
        </p:nvSpPr>
        <p:spPr>
          <a:xfrm flipV="1">
            <a:off x="514551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矩形 149"/>
          <p:cNvSpPr/>
          <p:nvPr/>
        </p:nvSpPr>
        <p:spPr>
          <a:xfrm flipV="1">
            <a:off x="664225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1" name="矩形 150"/>
          <p:cNvSpPr/>
          <p:nvPr/>
        </p:nvSpPr>
        <p:spPr>
          <a:xfrm flipV="1">
            <a:off x="8138985"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矩形 151"/>
          <p:cNvSpPr/>
          <p:nvPr/>
        </p:nvSpPr>
        <p:spPr>
          <a:xfrm flipV="1">
            <a:off x="9635721"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文本框 335"/>
          <p:cNvSpPr txBox="1"/>
          <p:nvPr/>
        </p:nvSpPr>
        <p:spPr>
          <a:xfrm>
            <a:off x="3642711" y="273075"/>
            <a:ext cx="2236510" cy="707886"/>
          </a:xfrm>
          <a:prstGeom prst="rect">
            <a:avLst/>
          </a:prstGeom>
          <a:noFill/>
        </p:spPr>
        <p:txBody>
          <a:bodyPr wrap="none" rtlCol="0">
            <a:spAutoFit/>
          </a:bodyPr>
          <a:lstStyle>
            <a:defPPr>
              <a:defRPr lang="zh-CN"/>
            </a:defPPr>
            <a:lvl1pPr>
              <a:defRPr sz="4000">
                <a:solidFill>
                  <a:srgbClr val="31B5D6"/>
                </a:solidFill>
                <a:latin typeface="华康俪金黑W8(P)" panose="020B0800000000000000" pitchFamily="34" charset="-122"/>
                <a:ea typeface="华康俪金黑W8(P)" panose="020B0800000000000000" pitchFamily="34" charset="-122"/>
              </a:defRPr>
            </a:lvl1pPr>
          </a:lstStyle>
          <a:p>
            <a:r>
              <a:rPr lang="zh-CN" altLang="en-US" dirty="0">
                <a:latin typeface="Arial Unicode MS" panose="020B0604020202020204" pitchFamily="34" charset="-122"/>
                <a:ea typeface="Arial Unicode MS" panose="020B0604020202020204" pitchFamily="34" charset="-122"/>
              </a:rPr>
              <a:t>页面收录</a:t>
            </a:r>
          </a:p>
        </p:txBody>
      </p:sp>
      <p:grpSp>
        <p:nvGrpSpPr>
          <p:cNvPr id="154" name="组合 153"/>
          <p:cNvGrpSpPr/>
          <p:nvPr/>
        </p:nvGrpSpPr>
        <p:grpSpPr>
          <a:xfrm>
            <a:off x="655309" y="1032131"/>
            <a:ext cx="10477147" cy="66943"/>
            <a:chOff x="655309" y="1032131"/>
            <a:chExt cx="10477147" cy="66943"/>
          </a:xfrm>
        </p:grpSpPr>
        <p:sp>
          <p:nvSpPr>
            <p:cNvPr id="155" name="矩形 154"/>
            <p:cNvSpPr/>
            <p:nvPr/>
          </p:nvSpPr>
          <p:spPr>
            <a:xfrm flipV="1">
              <a:off x="655309"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矩形 155"/>
            <p:cNvSpPr/>
            <p:nvPr/>
          </p:nvSpPr>
          <p:spPr>
            <a:xfrm flipV="1">
              <a:off x="2152044"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矩形 156"/>
            <p:cNvSpPr/>
            <p:nvPr/>
          </p:nvSpPr>
          <p:spPr>
            <a:xfrm flipV="1">
              <a:off x="364878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矩形 157"/>
            <p:cNvSpPr/>
            <p:nvPr/>
          </p:nvSpPr>
          <p:spPr>
            <a:xfrm flipV="1">
              <a:off x="5145515"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矩形 158"/>
            <p:cNvSpPr/>
            <p:nvPr/>
          </p:nvSpPr>
          <p:spPr>
            <a:xfrm flipV="1">
              <a:off x="664225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矩形 159"/>
            <p:cNvSpPr/>
            <p:nvPr/>
          </p:nvSpPr>
          <p:spPr>
            <a:xfrm flipV="1">
              <a:off x="813898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矩形 160"/>
            <p:cNvSpPr/>
            <p:nvPr/>
          </p:nvSpPr>
          <p:spPr>
            <a:xfrm flipV="1">
              <a:off x="9635721"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灯片编号占位符 2"/>
          <p:cNvSpPr>
            <a:spLocks noGrp="1"/>
          </p:cNvSpPr>
          <p:nvPr>
            <p:ph type="sldNum" sz="quarter" idx="12"/>
          </p:nvPr>
        </p:nvSpPr>
        <p:spPr/>
        <p:txBody>
          <a:bodyPr/>
          <a:lstStyle/>
          <a:p>
            <a:pPr>
              <a:defRPr/>
            </a:pPr>
            <a:fld id="{B8A2BE66-3A1D-4F69-92F9-8180C3DFAFD8}" type="slidenum">
              <a:rPr lang="zh-CN" altLang="zh-CN" smtClean="0"/>
              <a:pPr>
                <a:defRPr/>
              </a:pPr>
              <a:t>33</a:t>
            </a:fld>
            <a:endParaRPr lang="zh-CN" altLang="zh-CN"/>
          </a:p>
        </p:txBody>
      </p:sp>
      <p:sp>
        <p:nvSpPr>
          <p:cNvPr id="32" name="Content Placeholder 4"/>
          <p:cNvSpPr txBox="1">
            <a:spLocks/>
          </p:cNvSpPr>
          <p:nvPr/>
        </p:nvSpPr>
        <p:spPr bwMode="auto">
          <a:xfrm>
            <a:off x="6787610" y="1556630"/>
            <a:ext cx="4612791" cy="36764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lvl1pPr marL="0" indent="0" algn="ctr" rtl="0" eaLnBrk="0" fontAlgn="base" hangingPunct="0">
              <a:lnSpc>
                <a:spcPct val="90000"/>
              </a:lnSpc>
              <a:spcBef>
                <a:spcPts val="1000"/>
              </a:spcBef>
              <a:spcAft>
                <a:spcPct val="0"/>
              </a:spcAft>
              <a:buFont typeface="Arial" panose="020B0604020202020204" pitchFamily="34" charset="0"/>
              <a:buNone/>
              <a:defRPr sz="2400" kern="1200">
                <a:solidFill>
                  <a:schemeClr val="tx1"/>
                </a:solidFill>
                <a:latin typeface="+mn-lt"/>
                <a:ea typeface="+mn-ea"/>
                <a:cs typeface="+mn-cs"/>
              </a:defRPr>
            </a:lvl1pPr>
            <a:lvl2pPr marL="457200" indent="0" algn="ctr" rtl="0" eaLnBrk="0" fontAlgn="base" hangingPunct="0">
              <a:lnSpc>
                <a:spcPct val="90000"/>
              </a:lnSpc>
              <a:spcBef>
                <a:spcPts val="500"/>
              </a:spcBef>
              <a:spcAft>
                <a:spcPct val="0"/>
              </a:spcAft>
              <a:buFont typeface="Arial" panose="020B0604020202020204" pitchFamily="34" charset="0"/>
              <a:buNone/>
              <a:defRPr sz="2000" kern="1200">
                <a:solidFill>
                  <a:schemeClr val="tx1"/>
                </a:solidFill>
                <a:latin typeface="+mn-lt"/>
                <a:ea typeface="+mn-ea"/>
                <a:cs typeface="+mn-cs"/>
              </a:defRPr>
            </a:lvl2pPr>
            <a:lvl3pPr marL="914400" indent="0" algn="ctr" rtl="0" eaLnBrk="0" fontAlgn="base" hangingPunct="0">
              <a:lnSpc>
                <a:spcPct val="90000"/>
              </a:lnSpc>
              <a:spcBef>
                <a:spcPts val="500"/>
              </a:spcBef>
              <a:spcAft>
                <a:spcPct val="0"/>
              </a:spcAft>
              <a:buFont typeface="Arial" panose="020B0604020202020204" pitchFamily="34" charset="0"/>
              <a:buNone/>
              <a:defRPr sz="1800" kern="1200">
                <a:solidFill>
                  <a:schemeClr val="tx1"/>
                </a:solidFill>
                <a:latin typeface="+mn-lt"/>
                <a:ea typeface="+mn-ea"/>
                <a:cs typeface="+mn-cs"/>
              </a:defRPr>
            </a:lvl3pPr>
            <a:lvl4pPr marL="1371600" indent="0" algn="ctr" rtl="0" eaLnBrk="0" fontAlgn="base" hangingPunct="0">
              <a:lnSpc>
                <a:spcPct val="90000"/>
              </a:lnSpc>
              <a:spcBef>
                <a:spcPts val="500"/>
              </a:spcBef>
              <a:spcAft>
                <a:spcPct val="0"/>
              </a:spcAft>
              <a:buFont typeface="Arial" panose="020B0604020202020204" pitchFamily="34" charset="0"/>
              <a:buNone/>
              <a:defRPr sz="1600" kern="1200">
                <a:solidFill>
                  <a:schemeClr val="tx1"/>
                </a:solidFill>
                <a:latin typeface="+mn-lt"/>
                <a:ea typeface="+mn-ea"/>
                <a:cs typeface="+mn-cs"/>
              </a:defRPr>
            </a:lvl4pPr>
            <a:lvl5pPr marL="1828800" indent="0" algn="ctr" rtl="0" eaLnBrk="0" fontAlgn="base" hangingPunct="0">
              <a:lnSpc>
                <a:spcPct val="90000"/>
              </a:lnSpc>
              <a:spcBef>
                <a:spcPts val="500"/>
              </a:spcBef>
              <a:spcAft>
                <a:spcPct val="0"/>
              </a:spcAft>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285750" indent="-285750" algn="l">
              <a:buFont typeface="Arial" pitchFamily="34" charset="0"/>
              <a:buChar char="•"/>
            </a:pPr>
            <a:r>
              <a:rPr lang="zh-CN" altLang="en-US" dirty="0">
                <a:latin typeface="微软雅黑" panose="020B0503020204020204" pitchFamily="34" charset="-122"/>
                <a:ea typeface="微软雅黑" panose="020B0503020204020204" pitchFamily="34" charset="-122"/>
              </a:rPr>
              <a:t>收录方式：宽度优先、深度优先、用户提交。</a:t>
            </a:r>
            <a:endParaRPr lang="en-US" altLang="zh-CN" dirty="0">
              <a:latin typeface="微软雅黑" panose="020B0503020204020204" pitchFamily="34" charset="-122"/>
              <a:ea typeface="微软雅黑" panose="020B0503020204020204" pitchFamily="34" charset="-122"/>
            </a:endParaRPr>
          </a:p>
          <a:p>
            <a:pPr marL="285750" indent="-285750" algn="l">
              <a:buFont typeface="Arial" pitchFamily="34" charset="0"/>
              <a:buChar char="•"/>
            </a:pPr>
            <a:r>
              <a:rPr lang="zh-CN" altLang="en-US" dirty="0">
                <a:latin typeface="微软雅黑" panose="020B0503020204020204" pitchFamily="34" charset="-122"/>
                <a:ea typeface="微软雅黑" panose="020B0503020204020204" pitchFamily="34" charset="-122"/>
              </a:rPr>
              <a:t>页面维护方式：定期抓取、增量抓取、分类定位抓取</a:t>
            </a:r>
            <a:endParaRPr lang="en-US" altLang="zh-CN" dirty="0">
              <a:latin typeface="微软雅黑" panose="020B0503020204020204" pitchFamily="34" charset="-122"/>
              <a:ea typeface="微软雅黑" panose="020B0503020204020204" pitchFamily="34" charset="-122"/>
            </a:endParaRPr>
          </a:p>
          <a:p>
            <a:pPr marL="285750" indent="-285750" algn="l">
              <a:buFont typeface="Arial" pitchFamily="34" charset="0"/>
              <a:buChar char="•"/>
            </a:pPr>
            <a:r>
              <a:rPr lang="zh-CN" altLang="en-US" dirty="0">
                <a:latin typeface="微软雅黑" panose="020B0503020204020204" pitchFamily="34" charset="-122"/>
                <a:ea typeface="微软雅黑" panose="020B0503020204020204" pitchFamily="34" charset="-122"/>
              </a:rPr>
              <a:t>搜索引擎在抓取页面时，除了存储原始页面外，还会附加一系列的信息（如文件类型、文件大小、最后修改时间、</a:t>
            </a:r>
            <a:r>
              <a:rPr lang="en-US" altLang="zh-CN" dirty="0">
                <a:latin typeface="微软雅黑" panose="020B0503020204020204" pitchFamily="34" charset="-122"/>
                <a:ea typeface="微软雅黑" panose="020B0503020204020204" pitchFamily="34" charset="-122"/>
              </a:rPr>
              <a:t>URL</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IP</a:t>
            </a:r>
            <a:r>
              <a:rPr lang="zh-CN" altLang="en-US" dirty="0">
                <a:latin typeface="微软雅黑" panose="020B0503020204020204" pitchFamily="34" charset="-122"/>
                <a:ea typeface="微软雅黑" panose="020B0503020204020204" pitchFamily="34" charset="-122"/>
              </a:rPr>
              <a:t>地址、抓取时间等），再把这些信息作为开展某项工作的依据。</a:t>
            </a:r>
          </a:p>
          <a:p>
            <a:pPr marL="285750" indent="-285750" algn="l">
              <a:buFont typeface="Arial" pitchFamily="34" charset="0"/>
              <a:buChar char="•"/>
            </a:pPr>
            <a:endParaRPr lang="en-US" dirty="0">
              <a:latin typeface="微软雅黑" panose="020B0503020204020204" pitchFamily="34" charset="-122"/>
              <a:ea typeface="微软雅黑" panose="020B0503020204020204" pitchFamily="34" charset="-122"/>
            </a:endParaRPr>
          </a:p>
        </p:txBody>
      </p:sp>
      <p:sp>
        <p:nvSpPr>
          <p:cNvPr id="37" name="Line 5"/>
          <p:cNvSpPr>
            <a:spLocks noChangeShapeType="1"/>
          </p:cNvSpPr>
          <p:nvPr/>
        </p:nvSpPr>
        <p:spPr bwMode="auto">
          <a:xfrm>
            <a:off x="4146550" y="3911600"/>
            <a:ext cx="576262"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8" name="Text Box 6"/>
          <p:cNvSpPr txBox="1">
            <a:spLocks noChangeArrowheads="1"/>
          </p:cNvSpPr>
          <p:nvPr/>
        </p:nvSpPr>
        <p:spPr bwMode="auto">
          <a:xfrm>
            <a:off x="2278062" y="6010275"/>
            <a:ext cx="2808288"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sz="3200" b="1"/>
              <a:t>页面收录原理</a:t>
            </a:r>
          </a:p>
        </p:txBody>
      </p:sp>
      <p:sp>
        <p:nvSpPr>
          <p:cNvPr id="39" name="Text Box 7"/>
          <p:cNvSpPr txBox="1">
            <a:spLocks noChangeArrowheads="1"/>
          </p:cNvSpPr>
          <p:nvPr/>
        </p:nvSpPr>
        <p:spPr bwMode="auto">
          <a:xfrm>
            <a:off x="2516187" y="1582738"/>
            <a:ext cx="1655763" cy="396875"/>
          </a:xfrm>
          <a:prstGeom prst="rect">
            <a:avLst/>
          </a:prstGeom>
          <a:solidFill>
            <a:srgbClr val="800080"/>
          </a:solidFill>
          <a:ln>
            <a:noFill/>
          </a:ln>
          <a:effectLst/>
          <a:extLst>
            <a:ext uri="{91240B29-F687-4F45-9708-019B960494DF}">
              <a14:hiddenLine xmlns:a14="http://schemas.microsoft.com/office/drawing/2010/main" w="9525">
                <a:solidFill>
                  <a:srgbClr val="E6A4FA"/>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solidFill>
                  <a:schemeClr val="bg1"/>
                </a:solidFill>
                <a:latin typeface="黑体" pitchFamily="49" charset="-122"/>
              </a:rPr>
              <a:t>URL</a:t>
            </a:r>
            <a:r>
              <a:rPr lang="zh-CN" altLang="en-US" b="1">
                <a:solidFill>
                  <a:schemeClr val="bg1"/>
                </a:solidFill>
                <a:latin typeface="黑体" pitchFamily="49" charset="-122"/>
              </a:rPr>
              <a:t>列表</a:t>
            </a:r>
          </a:p>
        </p:txBody>
      </p:sp>
      <p:sp>
        <p:nvSpPr>
          <p:cNvPr id="40" name="Text Box 8"/>
          <p:cNvSpPr txBox="1">
            <a:spLocks noChangeArrowheads="1"/>
          </p:cNvSpPr>
          <p:nvPr/>
        </p:nvSpPr>
        <p:spPr bwMode="auto">
          <a:xfrm>
            <a:off x="2516187" y="2662238"/>
            <a:ext cx="1655763" cy="396875"/>
          </a:xfrm>
          <a:prstGeom prst="rect">
            <a:avLst/>
          </a:prstGeom>
          <a:solidFill>
            <a:srgbClr val="800080"/>
          </a:solidFill>
          <a:ln>
            <a:noFill/>
          </a:ln>
          <a:effectLst/>
          <a:extLst>
            <a:ext uri="{91240B29-F687-4F45-9708-019B960494DF}">
              <a14:hiddenLine xmlns:a14="http://schemas.microsoft.com/office/drawing/2010/main" w="9525">
                <a:solidFill>
                  <a:srgbClr val="E6A4FA"/>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b="1">
                <a:solidFill>
                  <a:schemeClr val="bg1"/>
                </a:solidFill>
                <a:latin typeface="黑体" pitchFamily="49" charset="-122"/>
              </a:rPr>
              <a:t>抓取页面</a:t>
            </a:r>
          </a:p>
        </p:txBody>
      </p:sp>
      <p:sp>
        <p:nvSpPr>
          <p:cNvPr id="41" name="Text Box 9"/>
          <p:cNvSpPr txBox="1">
            <a:spLocks noChangeArrowheads="1"/>
          </p:cNvSpPr>
          <p:nvPr/>
        </p:nvSpPr>
        <p:spPr bwMode="auto">
          <a:xfrm>
            <a:off x="2516187" y="3705225"/>
            <a:ext cx="1655763" cy="396875"/>
          </a:xfrm>
          <a:prstGeom prst="rect">
            <a:avLst/>
          </a:prstGeom>
          <a:solidFill>
            <a:srgbClr val="800080"/>
          </a:solidFill>
          <a:ln>
            <a:noFill/>
          </a:ln>
          <a:effectLst/>
          <a:extLst>
            <a:ext uri="{91240B29-F687-4F45-9708-019B960494DF}">
              <a14:hiddenLine xmlns:a14="http://schemas.microsoft.com/office/drawing/2010/main" w="9525">
                <a:solidFill>
                  <a:srgbClr val="E6A4FA"/>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spcAft>
                <a:spcPct val="50000"/>
              </a:spcAft>
            </a:pPr>
            <a:r>
              <a:rPr lang="zh-CN" altLang="en-US" b="1">
                <a:solidFill>
                  <a:schemeClr val="bg1"/>
                </a:solidFill>
                <a:latin typeface="黑体" pitchFamily="49" charset="-122"/>
              </a:rPr>
              <a:t>提取</a:t>
            </a:r>
            <a:r>
              <a:rPr lang="en-US" altLang="zh-CN" b="1">
                <a:solidFill>
                  <a:schemeClr val="bg1"/>
                </a:solidFill>
                <a:latin typeface="黑体" pitchFamily="49" charset="-122"/>
              </a:rPr>
              <a:t>URL</a:t>
            </a:r>
          </a:p>
        </p:txBody>
      </p:sp>
      <p:sp>
        <p:nvSpPr>
          <p:cNvPr id="42" name="Line 10"/>
          <p:cNvSpPr>
            <a:spLocks noChangeShapeType="1"/>
          </p:cNvSpPr>
          <p:nvPr/>
        </p:nvSpPr>
        <p:spPr bwMode="auto">
          <a:xfrm>
            <a:off x="3381375" y="2014538"/>
            <a:ext cx="0" cy="576262"/>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3" name="Line 11"/>
          <p:cNvSpPr>
            <a:spLocks noChangeShapeType="1"/>
          </p:cNvSpPr>
          <p:nvPr/>
        </p:nvSpPr>
        <p:spPr bwMode="auto">
          <a:xfrm>
            <a:off x="3381375" y="3106738"/>
            <a:ext cx="0" cy="576262"/>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 name="Text Box 12"/>
          <p:cNvSpPr txBox="1">
            <a:spLocks noChangeArrowheads="1"/>
          </p:cNvSpPr>
          <p:nvPr/>
        </p:nvSpPr>
        <p:spPr bwMode="auto">
          <a:xfrm>
            <a:off x="2516187" y="4773613"/>
            <a:ext cx="1655763" cy="396875"/>
          </a:xfrm>
          <a:prstGeom prst="rect">
            <a:avLst/>
          </a:prstGeom>
          <a:solidFill>
            <a:srgbClr val="800080"/>
          </a:solidFill>
          <a:ln>
            <a:noFill/>
          </a:ln>
          <a:effectLst/>
          <a:extLst>
            <a:ext uri="{91240B29-F687-4F45-9708-019B960494DF}">
              <a14:hiddenLine xmlns:a14="http://schemas.microsoft.com/office/drawing/2010/main" w="9525">
                <a:solidFill>
                  <a:srgbClr val="E6A4FA"/>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spcAft>
                <a:spcPct val="50000"/>
              </a:spcAft>
            </a:pPr>
            <a:r>
              <a:rPr lang="zh-CN" altLang="en-US" b="1">
                <a:solidFill>
                  <a:schemeClr val="bg1"/>
                </a:solidFill>
                <a:latin typeface="黑体" pitchFamily="49" charset="-122"/>
              </a:rPr>
              <a:t>内部</a:t>
            </a:r>
            <a:r>
              <a:rPr lang="en-US" altLang="zh-CN" b="1">
                <a:solidFill>
                  <a:schemeClr val="bg1"/>
                </a:solidFill>
                <a:latin typeface="黑体" pitchFamily="49" charset="-122"/>
              </a:rPr>
              <a:t>URL</a:t>
            </a:r>
          </a:p>
        </p:txBody>
      </p:sp>
      <p:sp>
        <p:nvSpPr>
          <p:cNvPr id="45" name="Line 13"/>
          <p:cNvSpPr>
            <a:spLocks noChangeShapeType="1"/>
          </p:cNvSpPr>
          <p:nvPr/>
        </p:nvSpPr>
        <p:spPr bwMode="auto">
          <a:xfrm>
            <a:off x="3381375" y="4175125"/>
            <a:ext cx="0" cy="576263"/>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cxnSp>
        <p:nvCxnSpPr>
          <p:cNvPr id="46" name="AutoShape 14"/>
          <p:cNvCxnSpPr>
            <a:cxnSpLocks noChangeShapeType="1"/>
            <a:stCxn id="44" idx="3"/>
            <a:endCxn id="39" idx="3"/>
          </p:cNvCxnSpPr>
          <p:nvPr/>
        </p:nvCxnSpPr>
        <p:spPr bwMode="auto">
          <a:xfrm flipV="1">
            <a:off x="4171950" y="1781175"/>
            <a:ext cx="1587" cy="3190875"/>
          </a:xfrm>
          <a:prstGeom prst="bentConnector3">
            <a:avLst>
              <a:gd name="adj1" fmla="val 158600000"/>
            </a:avLst>
          </a:prstGeom>
          <a:noFill/>
          <a:ln w="2857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7" name="Text Box 15"/>
          <p:cNvSpPr txBox="1">
            <a:spLocks noChangeArrowheads="1"/>
          </p:cNvSpPr>
          <p:nvPr/>
        </p:nvSpPr>
        <p:spPr bwMode="auto">
          <a:xfrm>
            <a:off x="4722812" y="3695700"/>
            <a:ext cx="1465263" cy="396875"/>
          </a:xfrm>
          <a:prstGeom prst="rect">
            <a:avLst/>
          </a:prstGeom>
          <a:solidFill>
            <a:srgbClr val="800080"/>
          </a:solidFill>
          <a:ln>
            <a:noFill/>
          </a:ln>
          <a:effectLst/>
          <a:extLst>
            <a:ext uri="{91240B29-F687-4F45-9708-019B960494DF}">
              <a14:hiddenLine xmlns:a14="http://schemas.microsoft.com/office/drawing/2010/main" w="9525">
                <a:solidFill>
                  <a:srgbClr val="E6A4FA"/>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spcAft>
                <a:spcPct val="50000"/>
              </a:spcAft>
            </a:pPr>
            <a:r>
              <a:rPr lang="zh-CN" altLang="en-US" b="1">
                <a:solidFill>
                  <a:schemeClr val="bg1"/>
                </a:solidFill>
                <a:latin typeface="黑体" pitchFamily="49" charset="-122"/>
              </a:rPr>
              <a:t>域名</a:t>
            </a:r>
            <a:r>
              <a:rPr lang="en-US" altLang="zh-CN" b="1">
                <a:solidFill>
                  <a:schemeClr val="bg1"/>
                </a:solidFill>
                <a:latin typeface="黑体" pitchFamily="49" charset="-122"/>
              </a:rPr>
              <a:t>URL</a:t>
            </a:r>
          </a:p>
        </p:txBody>
      </p:sp>
      <p:sp>
        <p:nvSpPr>
          <p:cNvPr id="48" name="Line 16"/>
          <p:cNvSpPr>
            <a:spLocks noChangeShapeType="1"/>
          </p:cNvSpPr>
          <p:nvPr/>
        </p:nvSpPr>
        <p:spPr bwMode="auto">
          <a:xfrm>
            <a:off x="6188075" y="3898900"/>
            <a:ext cx="484187"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9" name="Line 17"/>
          <p:cNvSpPr>
            <a:spLocks noChangeShapeType="1"/>
          </p:cNvSpPr>
          <p:nvPr/>
        </p:nvSpPr>
        <p:spPr bwMode="auto">
          <a:xfrm flipH="1">
            <a:off x="2062162" y="2865438"/>
            <a:ext cx="454025"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0" name="Text Box 18"/>
          <p:cNvSpPr txBox="1">
            <a:spLocks noChangeArrowheads="1"/>
          </p:cNvSpPr>
          <p:nvPr/>
        </p:nvSpPr>
        <p:spPr bwMode="auto">
          <a:xfrm>
            <a:off x="117475" y="2662238"/>
            <a:ext cx="1944687" cy="396875"/>
          </a:xfrm>
          <a:prstGeom prst="rect">
            <a:avLst/>
          </a:prstGeom>
          <a:solidFill>
            <a:srgbClr val="800080"/>
          </a:solidFill>
          <a:ln>
            <a:noFill/>
          </a:ln>
          <a:effectLst/>
          <a:extLst>
            <a:ext uri="{91240B29-F687-4F45-9708-019B960494DF}">
              <a14:hiddenLine xmlns:a14="http://schemas.microsoft.com/office/drawing/2010/main" w="9525">
                <a:solidFill>
                  <a:srgbClr val="E6A4FA"/>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b="1">
                <a:solidFill>
                  <a:schemeClr val="bg1"/>
                </a:solidFill>
                <a:latin typeface="黑体" pitchFamily="49" charset="-122"/>
              </a:rPr>
              <a:t>存储原始页面</a:t>
            </a:r>
          </a:p>
        </p:txBody>
      </p:sp>
      <p:sp>
        <p:nvSpPr>
          <p:cNvPr id="51" name="Text Box 19"/>
          <p:cNvSpPr txBox="1">
            <a:spLocks noChangeArrowheads="1"/>
          </p:cNvSpPr>
          <p:nvPr/>
        </p:nvSpPr>
        <p:spPr bwMode="auto">
          <a:xfrm>
            <a:off x="4892675" y="4606925"/>
            <a:ext cx="93662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sz="1800" b="1"/>
              <a:t>未访问</a:t>
            </a:r>
          </a:p>
        </p:txBody>
      </p:sp>
      <p:sp>
        <p:nvSpPr>
          <p:cNvPr id="52" name="Text Box 20"/>
          <p:cNvSpPr txBox="1">
            <a:spLocks noChangeArrowheads="1"/>
          </p:cNvSpPr>
          <p:nvPr/>
        </p:nvSpPr>
        <p:spPr bwMode="auto">
          <a:xfrm>
            <a:off x="5922962" y="3298825"/>
            <a:ext cx="93662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sz="1800" b="1"/>
              <a:t>未访问</a:t>
            </a:r>
          </a:p>
        </p:txBody>
      </p:sp>
    </p:spTree>
    <p:extLst>
      <p:ext uri="{BB962C8B-B14F-4D97-AF65-F5344CB8AC3E}">
        <p14:creationId xmlns:p14="http://schemas.microsoft.com/office/powerpoint/2010/main" val="203338580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矩形 145"/>
          <p:cNvSpPr/>
          <p:nvPr/>
        </p:nvSpPr>
        <p:spPr>
          <a:xfrm flipV="1">
            <a:off x="691019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矩形 146"/>
          <p:cNvSpPr/>
          <p:nvPr/>
        </p:nvSpPr>
        <p:spPr>
          <a:xfrm flipV="1">
            <a:off x="840693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矩形 147"/>
          <p:cNvSpPr/>
          <p:nvPr/>
        </p:nvSpPr>
        <p:spPr>
          <a:xfrm flipV="1">
            <a:off x="9903666"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矩形 148"/>
          <p:cNvSpPr/>
          <p:nvPr/>
        </p:nvSpPr>
        <p:spPr>
          <a:xfrm flipV="1">
            <a:off x="514551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矩形 149"/>
          <p:cNvSpPr/>
          <p:nvPr/>
        </p:nvSpPr>
        <p:spPr>
          <a:xfrm flipV="1">
            <a:off x="664225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1" name="矩形 150"/>
          <p:cNvSpPr/>
          <p:nvPr/>
        </p:nvSpPr>
        <p:spPr>
          <a:xfrm flipV="1">
            <a:off x="8138985"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矩形 151"/>
          <p:cNvSpPr/>
          <p:nvPr/>
        </p:nvSpPr>
        <p:spPr>
          <a:xfrm flipV="1">
            <a:off x="9635721"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文本框 335"/>
          <p:cNvSpPr txBox="1"/>
          <p:nvPr/>
        </p:nvSpPr>
        <p:spPr>
          <a:xfrm>
            <a:off x="3642711" y="273075"/>
            <a:ext cx="2236510" cy="707886"/>
          </a:xfrm>
          <a:prstGeom prst="rect">
            <a:avLst/>
          </a:prstGeom>
          <a:noFill/>
        </p:spPr>
        <p:txBody>
          <a:bodyPr wrap="none" rtlCol="0">
            <a:spAutoFit/>
          </a:bodyPr>
          <a:lstStyle>
            <a:defPPr>
              <a:defRPr lang="zh-CN"/>
            </a:defPPr>
            <a:lvl1pPr>
              <a:defRPr sz="4000">
                <a:solidFill>
                  <a:srgbClr val="31B5D6"/>
                </a:solidFill>
                <a:latin typeface="华康俪金黑W8(P)" panose="020B0800000000000000" pitchFamily="34" charset="-122"/>
                <a:ea typeface="华康俪金黑W8(P)" panose="020B0800000000000000" pitchFamily="34" charset="-122"/>
              </a:defRPr>
            </a:lvl1pPr>
          </a:lstStyle>
          <a:p>
            <a:r>
              <a:rPr lang="zh-CN" altLang="en-US" dirty="0">
                <a:latin typeface="Arial Unicode MS" panose="020B0604020202020204" pitchFamily="34" charset="-122"/>
                <a:ea typeface="Arial Unicode MS" panose="020B0604020202020204" pitchFamily="34" charset="-122"/>
              </a:rPr>
              <a:t>页面分析</a:t>
            </a:r>
          </a:p>
        </p:txBody>
      </p:sp>
      <p:grpSp>
        <p:nvGrpSpPr>
          <p:cNvPr id="154" name="组合 153"/>
          <p:cNvGrpSpPr/>
          <p:nvPr/>
        </p:nvGrpSpPr>
        <p:grpSpPr>
          <a:xfrm>
            <a:off x="655309" y="1032131"/>
            <a:ext cx="10477147" cy="66943"/>
            <a:chOff x="655309" y="1032131"/>
            <a:chExt cx="10477147" cy="66943"/>
          </a:xfrm>
        </p:grpSpPr>
        <p:sp>
          <p:nvSpPr>
            <p:cNvPr id="155" name="矩形 154"/>
            <p:cNvSpPr/>
            <p:nvPr/>
          </p:nvSpPr>
          <p:spPr>
            <a:xfrm flipV="1">
              <a:off x="655309"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矩形 155"/>
            <p:cNvSpPr/>
            <p:nvPr/>
          </p:nvSpPr>
          <p:spPr>
            <a:xfrm flipV="1">
              <a:off x="2152044"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矩形 156"/>
            <p:cNvSpPr/>
            <p:nvPr/>
          </p:nvSpPr>
          <p:spPr>
            <a:xfrm flipV="1">
              <a:off x="364878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矩形 157"/>
            <p:cNvSpPr/>
            <p:nvPr/>
          </p:nvSpPr>
          <p:spPr>
            <a:xfrm flipV="1">
              <a:off x="5145515"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矩形 158"/>
            <p:cNvSpPr/>
            <p:nvPr/>
          </p:nvSpPr>
          <p:spPr>
            <a:xfrm flipV="1">
              <a:off x="664225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矩形 159"/>
            <p:cNvSpPr/>
            <p:nvPr/>
          </p:nvSpPr>
          <p:spPr>
            <a:xfrm flipV="1">
              <a:off x="813898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矩形 160"/>
            <p:cNvSpPr/>
            <p:nvPr/>
          </p:nvSpPr>
          <p:spPr>
            <a:xfrm flipV="1">
              <a:off x="9635721"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灯片编号占位符 2"/>
          <p:cNvSpPr>
            <a:spLocks noGrp="1"/>
          </p:cNvSpPr>
          <p:nvPr>
            <p:ph type="sldNum" sz="quarter" idx="12"/>
          </p:nvPr>
        </p:nvSpPr>
        <p:spPr/>
        <p:txBody>
          <a:bodyPr/>
          <a:lstStyle/>
          <a:p>
            <a:pPr>
              <a:defRPr/>
            </a:pPr>
            <a:fld id="{B8A2BE66-3A1D-4F69-92F9-8180C3DFAFD8}" type="slidenum">
              <a:rPr lang="zh-CN" altLang="zh-CN" smtClean="0"/>
              <a:pPr>
                <a:defRPr/>
              </a:pPr>
              <a:t>34</a:t>
            </a:fld>
            <a:endParaRPr lang="zh-CN" altLang="zh-CN"/>
          </a:p>
        </p:txBody>
      </p:sp>
      <p:grpSp>
        <p:nvGrpSpPr>
          <p:cNvPr id="20" name="Group 5"/>
          <p:cNvGrpSpPr>
            <a:grpSpLocks/>
          </p:cNvGrpSpPr>
          <p:nvPr/>
        </p:nvGrpSpPr>
        <p:grpSpPr bwMode="auto">
          <a:xfrm>
            <a:off x="2855998" y="1764233"/>
            <a:ext cx="6850063" cy="1182688"/>
            <a:chOff x="324" y="1570"/>
            <a:chExt cx="5232" cy="454"/>
          </a:xfrm>
        </p:grpSpPr>
        <p:grpSp>
          <p:nvGrpSpPr>
            <p:cNvPr id="21" name="Group 6"/>
            <p:cNvGrpSpPr>
              <a:grpSpLocks/>
            </p:cNvGrpSpPr>
            <p:nvPr/>
          </p:nvGrpSpPr>
          <p:grpSpPr bwMode="auto">
            <a:xfrm>
              <a:off x="324" y="1706"/>
              <a:ext cx="590" cy="317"/>
              <a:chOff x="513" y="1707"/>
              <a:chExt cx="590" cy="317"/>
            </a:xfrm>
          </p:grpSpPr>
          <p:sp>
            <p:nvSpPr>
              <p:cNvPr id="42" name="Rectangle 7"/>
              <p:cNvSpPr>
                <a:spLocks noChangeArrowheads="1"/>
              </p:cNvSpPr>
              <p:nvPr/>
            </p:nvSpPr>
            <p:spPr bwMode="auto">
              <a:xfrm>
                <a:off x="513" y="1707"/>
                <a:ext cx="553" cy="317"/>
              </a:xfrm>
              <a:prstGeom prst="rect">
                <a:avLst/>
              </a:prstGeom>
              <a:solidFill>
                <a:srgbClr val="CC00CC">
                  <a:alpha val="35001"/>
                </a:srgb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 name="Text Box 8"/>
              <p:cNvSpPr txBox="1">
                <a:spLocks noChangeArrowheads="1"/>
              </p:cNvSpPr>
              <p:nvPr/>
            </p:nvSpPr>
            <p:spPr bwMode="auto">
              <a:xfrm>
                <a:off x="559" y="1729"/>
                <a:ext cx="544" cy="2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spcBef>
                    <a:spcPct val="50000"/>
                  </a:spcBef>
                </a:pPr>
                <a:r>
                  <a:rPr lang="zh-CN" altLang="en-US" b="1"/>
                  <a:t>网</a:t>
                </a:r>
                <a:br>
                  <a:rPr lang="zh-CN" altLang="en-US" b="1"/>
                </a:br>
                <a:r>
                  <a:rPr lang="zh-CN" altLang="en-US" b="1"/>
                  <a:t>页</a:t>
                </a:r>
              </a:p>
            </p:txBody>
          </p:sp>
        </p:grpSp>
        <p:grpSp>
          <p:nvGrpSpPr>
            <p:cNvPr id="22" name="Group 9"/>
            <p:cNvGrpSpPr>
              <a:grpSpLocks/>
            </p:cNvGrpSpPr>
            <p:nvPr/>
          </p:nvGrpSpPr>
          <p:grpSpPr bwMode="auto">
            <a:xfrm>
              <a:off x="1231" y="1706"/>
              <a:ext cx="780" cy="317"/>
              <a:chOff x="1465" y="1707"/>
              <a:chExt cx="780" cy="317"/>
            </a:xfrm>
          </p:grpSpPr>
          <p:sp>
            <p:nvSpPr>
              <p:cNvPr id="40" name="Rectangle 10"/>
              <p:cNvSpPr>
                <a:spLocks noChangeArrowheads="1"/>
              </p:cNvSpPr>
              <p:nvPr/>
            </p:nvSpPr>
            <p:spPr bwMode="auto">
              <a:xfrm>
                <a:off x="1465" y="1707"/>
                <a:ext cx="780" cy="317"/>
              </a:xfrm>
              <a:prstGeom prst="rect">
                <a:avLst/>
              </a:prstGeom>
              <a:solidFill>
                <a:srgbClr val="CC00CC">
                  <a:alpha val="35001"/>
                </a:srgb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 name="Text Box 11"/>
              <p:cNvSpPr txBox="1">
                <a:spLocks noChangeArrowheads="1"/>
              </p:cNvSpPr>
              <p:nvPr/>
            </p:nvSpPr>
            <p:spPr bwMode="auto">
              <a:xfrm>
                <a:off x="1471" y="1736"/>
                <a:ext cx="774" cy="2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spcBef>
                    <a:spcPct val="50000"/>
                  </a:spcBef>
                </a:pPr>
                <a:r>
                  <a:rPr lang="zh-CN" altLang="en-US" b="1"/>
                  <a:t>正文</a:t>
                </a:r>
                <a:br>
                  <a:rPr lang="zh-CN" altLang="en-US" b="1"/>
                </a:br>
                <a:r>
                  <a:rPr lang="zh-CN" altLang="en-US" b="1"/>
                  <a:t>信息</a:t>
                </a:r>
              </a:p>
            </p:txBody>
          </p:sp>
        </p:grpSp>
        <p:grpSp>
          <p:nvGrpSpPr>
            <p:cNvPr id="23" name="Group 12"/>
            <p:cNvGrpSpPr>
              <a:grpSpLocks/>
            </p:cNvGrpSpPr>
            <p:nvPr/>
          </p:nvGrpSpPr>
          <p:grpSpPr bwMode="auto">
            <a:xfrm>
              <a:off x="2357" y="1706"/>
              <a:ext cx="1006" cy="318"/>
              <a:chOff x="2744" y="1706"/>
              <a:chExt cx="1006" cy="318"/>
            </a:xfrm>
          </p:grpSpPr>
          <p:sp>
            <p:nvSpPr>
              <p:cNvPr id="38" name="Rectangle 13"/>
              <p:cNvSpPr>
                <a:spLocks noChangeArrowheads="1"/>
              </p:cNvSpPr>
              <p:nvPr/>
            </p:nvSpPr>
            <p:spPr bwMode="auto">
              <a:xfrm>
                <a:off x="2744" y="1706"/>
                <a:ext cx="952" cy="318"/>
              </a:xfrm>
              <a:prstGeom prst="rect">
                <a:avLst/>
              </a:prstGeom>
              <a:solidFill>
                <a:srgbClr val="CC00CC">
                  <a:alpha val="35001"/>
                </a:srgb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 name="Text Box 14"/>
              <p:cNvSpPr txBox="1">
                <a:spLocks noChangeArrowheads="1"/>
              </p:cNvSpPr>
              <p:nvPr/>
            </p:nvSpPr>
            <p:spPr bwMode="auto">
              <a:xfrm>
                <a:off x="2752" y="1728"/>
                <a:ext cx="998" cy="2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spcBef>
                    <a:spcPct val="50000"/>
                  </a:spcBef>
                </a:pPr>
                <a:r>
                  <a:rPr lang="zh-CN" altLang="en-US" b="1"/>
                  <a:t>关键字</a:t>
                </a:r>
                <a:br>
                  <a:rPr lang="zh-CN" altLang="en-US" b="1"/>
                </a:br>
                <a:r>
                  <a:rPr lang="zh-CN" altLang="en-US" b="1"/>
                  <a:t>列表</a:t>
                </a:r>
              </a:p>
            </p:txBody>
          </p:sp>
        </p:grpSp>
        <p:grpSp>
          <p:nvGrpSpPr>
            <p:cNvPr id="24" name="Group 15"/>
            <p:cNvGrpSpPr>
              <a:grpSpLocks/>
            </p:cNvGrpSpPr>
            <p:nvPr/>
          </p:nvGrpSpPr>
          <p:grpSpPr bwMode="auto">
            <a:xfrm>
              <a:off x="3672" y="1706"/>
              <a:ext cx="953" cy="318"/>
              <a:chOff x="3923" y="1706"/>
              <a:chExt cx="953" cy="318"/>
            </a:xfrm>
          </p:grpSpPr>
          <p:sp>
            <p:nvSpPr>
              <p:cNvPr id="36" name="Rectangle 16"/>
              <p:cNvSpPr>
                <a:spLocks noChangeArrowheads="1"/>
              </p:cNvSpPr>
              <p:nvPr/>
            </p:nvSpPr>
            <p:spPr bwMode="auto">
              <a:xfrm>
                <a:off x="3923" y="1706"/>
                <a:ext cx="953" cy="318"/>
              </a:xfrm>
              <a:prstGeom prst="rect">
                <a:avLst/>
              </a:prstGeom>
              <a:solidFill>
                <a:srgbClr val="CC00CC">
                  <a:alpha val="35001"/>
                </a:srgb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 name="Text Box 17"/>
              <p:cNvSpPr txBox="1">
                <a:spLocks noChangeArrowheads="1"/>
              </p:cNvSpPr>
              <p:nvPr/>
            </p:nvSpPr>
            <p:spPr bwMode="auto">
              <a:xfrm>
                <a:off x="3931" y="1728"/>
                <a:ext cx="930" cy="2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spcBef>
                    <a:spcPct val="50000"/>
                  </a:spcBef>
                </a:pPr>
                <a:r>
                  <a:rPr lang="zh-CN" altLang="en-US" b="1"/>
                  <a:t>关键字索引</a:t>
                </a:r>
              </a:p>
            </p:txBody>
          </p:sp>
        </p:grpSp>
        <p:grpSp>
          <p:nvGrpSpPr>
            <p:cNvPr id="25" name="Group 18"/>
            <p:cNvGrpSpPr>
              <a:grpSpLocks/>
            </p:cNvGrpSpPr>
            <p:nvPr/>
          </p:nvGrpSpPr>
          <p:grpSpPr bwMode="auto">
            <a:xfrm>
              <a:off x="4966" y="1706"/>
              <a:ext cx="590" cy="317"/>
              <a:chOff x="513" y="1707"/>
              <a:chExt cx="590" cy="317"/>
            </a:xfrm>
          </p:grpSpPr>
          <p:sp>
            <p:nvSpPr>
              <p:cNvPr id="34" name="Rectangle 19"/>
              <p:cNvSpPr>
                <a:spLocks noChangeArrowheads="1"/>
              </p:cNvSpPr>
              <p:nvPr/>
            </p:nvSpPr>
            <p:spPr bwMode="auto">
              <a:xfrm>
                <a:off x="513" y="1707"/>
                <a:ext cx="553" cy="317"/>
              </a:xfrm>
              <a:prstGeom prst="rect">
                <a:avLst/>
              </a:prstGeom>
              <a:solidFill>
                <a:srgbClr val="CC00CC">
                  <a:alpha val="35001"/>
                </a:srgb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5" name="Text Box 20"/>
              <p:cNvSpPr txBox="1">
                <a:spLocks noChangeArrowheads="1"/>
              </p:cNvSpPr>
              <p:nvPr/>
            </p:nvSpPr>
            <p:spPr bwMode="auto">
              <a:xfrm>
                <a:off x="559" y="1729"/>
                <a:ext cx="544" cy="2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spcBef>
                    <a:spcPct val="50000"/>
                  </a:spcBef>
                </a:pPr>
                <a:r>
                  <a:rPr lang="zh-CN" altLang="en-US" b="1"/>
                  <a:t>网</a:t>
                </a:r>
                <a:br>
                  <a:rPr lang="zh-CN" altLang="en-US" b="1"/>
                </a:br>
                <a:r>
                  <a:rPr lang="zh-CN" altLang="en-US" b="1"/>
                  <a:t>页</a:t>
                </a:r>
              </a:p>
            </p:txBody>
          </p:sp>
        </p:grpSp>
        <p:sp>
          <p:nvSpPr>
            <p:cNvPr id="26" name="Line 21"/>
            <p:cNvSpPr>
              <a:spLocks noChangeShapeType="1"/>
            </p:cNvSpPr>
            <p:nvPr/>
          </p:nvSpPr>
          <p:spPr bwMode="auto">
            <a:xfrm>
              <a:off x="901" y="1858"/>
              <a:ext cx="317"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 name="Line 22"/>
            <p:cNvSpPr>
              <a:spLocks noChangeShapeType="1"/>
            </p:cNvSpPr>
            <p:nvPr/>
          </p:nvSpPr>
          <p:spPr bwMode="auto">
            <a:xfrm>
              <a:off x="2032" y="1864"/>
              <a:ext cx="317"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 name="Line 23"/>
            <p:cNvSpPr>
              <a:spLocks noChangeShapeType="1"/>
            </p:cNvSpPr>
            <p:nvPr/>
          </p:nvSpPr>
          <p:spPr bwMode="auto">
            <a:xfrm>
              <a:off x="3340" y="1858"/>
              <a:ext cx="317"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9" name="Line 24"/>
            <p:cNvSpPr>
              <a:spLocks noChangeShapeType="1"/>
            </p:cNvSpPr>
            <p:nvPr/>
          </p:nvSpPr>
          <p:spPr bwMode="auto">
            <a:xfrm>
              <a:off x="4641" y="1858"/>
              <a:ext cx="317"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 name="Text Box 25"/>
            <p:cNvSpPr txBox="1">
              <a:spLocks noChangeArrowheads="1"/>
            </p:cNvSpPr>
            <p:nvPr/>
          </p:nvSpPr>
          <p:spPr bwMode="auto">
            <a:xfrm>
              <a:off x="853" y="1574"/>
              <a:ext cx="498" cy="1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a:spAutoFit/>
            </a:bodyPr>
            <a:lstStyle/>
            <a:p>
              <a:pPr algn="l">
                <a:spcBef>
                  <a:spcPct val="50000"/>
                </a:spcBef>
              </a:pPr>
              <a:r>
                <a:rPr lang="zh-CN" altLang="en-US" sz="1800" b="1">
                  <a:solidFill>
                    <a:srgbClr val="800080"/>
                  </a:solidFill>
                </a:rPr>
                <a:t>提取</a:t>
              </a:r>
            </a:p>
          </p:txBody>
        </p:sp>
        <p:sp>
          <p:nvSpPr>
            <p:cNvPr id="31" name="Text Box 26"/>
            <p:cNvSpPr txBox="1">
              <a:spLocks noChangeArrowheads="1"/>
            </p:cNvSpPr>
            <p:nvPr/>
          </p:nvSpPr>
          <p:spPr bwMode="auto">
            <a:xfrm>
              <a:off x="1973" y="1570"/>
              <a:ext cx="500" cy="1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a:spAutoFit/>
            </a:bodyPr>
            <a:lstStyle/>
            <a:p>
              <a:pPr algn="l">
                <a:spcBef>
                  <a:spcPct val="50000"/>
                </a:spcBef>
              </a:pPr>
              <a:r>
                <a:rPr lang="zh-CN" altLang="en-US" sz="1800" b="1">
                  <a:solidFill>
                    <a:srgbClr val="800080"/>
                  </a:solidFill>
                </a:rPr>
                <a:t>切词</a:t>
              </a:r>
            </a:p>
          </p:txBody>
        </p:sp>
        <p:sp>
          <p:nvSpPr>
            <p:cNvPr id="32" name="Text Box 27"/>
            <p:cNvSpPr txBox="1">
              <a:spLocks noChangeArrowheads="1"/>
            </p:cNvSpPr>
            <p:nvPr/>
          </p:nvSpPr>
          <p:spPr bwMode="auto">
            <a:xfrm>
              <a:off x="3289" y="1570"/>
              <a:ext cx="498" cy="1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a:spAutoFit/>
            </a:bodyPr>
            <a:lstStyle/>
            <a:p>
              <a:pPr algn="l">
                <a:spcBef>
                  <a:spcPct val="50000"/>
                </a:spcBef>
              </a:pPr>
              <a:r>
                <a:rPr lang="zh-CN" altLang="en-US" sz="1800" b="1">
                  <a:solidFill>
                    <a:srgbClr val="800080"/>
                  </a:solidFill>
                </a:rPr>
                <a:t>索引</a:t>
              </a:r>
            </a:p>
          </p:txBody>
        </p:sp>
        <p:sp>
          <p:nvSpPr>
            <p:cNvPr id="33" name="Text Box 28"/>
            <p:cNvSpPr txBox="1">
              <a:spLocks noChangeArrowheads="1"/>
            </p:cNvSpPr>
            <p:nvPr/>
          </p:nvSpPr>
          <p:spPr bwMode="auto">
            <a:xfrm>
              <a:off x="4584" y="1570"/>
              <a:ext cx="497" cy="1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a:spAutoFit/>
            </a:bodyPr>
            <a:lstStyle/>
            <a:p>
              <a:pPr algn="l">
                <a:spcBef>
                  <a:spcPct val="50000"/>
                </a:spcBef>
              </a:pPr>
              <a:r>
                <a:rPr lang="zh-CN" altLang="en-US" sz="1800" b="1">
                  <a:solidFill>
                    <a:srgbClr val="800080"/>
                  </a:solidFill>
                </a:rPr>
                <a:t>重组</a:t>
              </a:r>
            </a:p>
          </p:txBody>
        </p:sp>
      </p:grpSp>
      <p:sp>
        <p:nvSpPr>
          <p:cNvPr id="45" name="Rectangle 31"/>
          <p:cNvSpPr>
            <a:spLocks noChangeArrowheads="1"/>
          </p:cNvSpPr>
          <p:nvPr/>
        </p:nvSpPr>
        <p:spPr bwMode="auto">
          <a:xfrm>
            <a:off x="553010" y="1239204"/>
            <a:ext cx="3856037"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3200" b="1" dirty="0"/>
              <a:t>网页分析、处理流程</a:t>
            </a:r>
          </a:p>
        </p:txBody>
      </p:sp>
      <p:sp>
        <p:nvSpPr>
          <p:cNvPr id="46" name="Text Box 30"/>
          <p:cNvSpPr txBox="1">
            <a:spLocks noChangeArrowheads="1"/>
          </p:cNvSpPr>
          <p:nvPr/>
        </p:nvSpPr>
        <p:spPr bwMode="auto">
          <a:xfrm>
            <a:off x="440737" y="2853102"/>
            <a:ext cx="11400401" cy="40072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algn="l">
              <a:lnSpc>
                <a:spcPct val="130000"/>
              </a:lnSpc>
              <a:spcBef>
                <a:spcPct val="50000"/>
              </a:spcBef>
              <a:buFont typeface="Arial" panose="020B0604020202020204" pitchFamily="34" charset="0"/>
              <a:buChar char="•"/>
            </a:pPr>
            <a:r>
              <a:rPr lang="zh-CN" altLang="en-US" sz="2400" b="1" dirty="0">
                <a:solidFill>
                  <a:srgbClr val="FF0000"/>
                </a:solidFill>
                <a:latin typeface="黑体" pitchFamily="49" charset="-122"/>
              </a:rPr>
              <a:t>提取</a:t>
            </a:r>
            <a:r>
              <a:rPr lang="zh-CN" altLang="en-US" sz="2400" b="1" dirty="0">
                <a:latin typeface="黑体" pitchFamily="49" charset="-122"/>
              </a:rPr>
              <a:t>：对网页中非正文信息的过滤</a:t>
            </a:r>
            <a:endParaRPr lang="en-US" altLang="zh-CN" sz="2400" b="1" dirty="0">
              <a:latin typeface="黑体" pitchFamily="49" charset="-122"/>
            </a:endParaRPr>
          </a:p>
          <a:p>
            <a:pPr marL="342900" indent="-342900">
              <a:lnSpc>
                <a:spcPct val="130000"/>
              </a:lnSpc>
              <a:spcBef>
                <a:spcPct val="50000"/>
              </a:spcBef>
              <a:buFont typeface="Arial" panose="020B0604020202020204" pitchFamily="34" charset="0"/>
              <a:buChar char="•"/>
            </a:pPr>
            <a:r>
              <a:rPr lang="zh-CN" altLang="en-US" sz="2400" b="1" dirty="0">
                <a:solidFill>
                  <a:srgbClr val="FF0000"/>
                </a:solidFill>
                <a:latin typeface="黑体" pitchFamily="49" charset="-122"/>
              </a:rPr>
              <a:t>切词</a:t>
            </a:r>
            <a:r>
              <a:rPr lang="zh-CN" altLang="en-US" sz="2400" b="1" dirty="0">
                <a:latin typeface="黑体" pitchFamily="49" charset="-122"/>
              </a:rPr>
              <a:t>：为了得到与用户查询相关的数据，搜索引擎还需要对页面中经过提取的正文内容进行切分（</a:t>
            </a:r>
            <a:r>
              <a:rPr lang="zh-CN" altLang="en-US" sz="2400" b="1" dirty="0">
                <a:latin typeface="Arial"/>
              </a:rPr>
              <a:t>“</a:t>
            </a:r>
            <a:r>
              <a:rPr lang="zh-CN" altLang="en-US" sz="2400" b="1" dirty="0">
                <a:latin typeface="黑体" pitchFamily="49" charset="-122"/>
              </a:rPr>
              <a:t>切词</a:t>
            </a:r>
            <a:r>
              <a:rPr lang="zh-CN" altLang="en-US" sz="2400" b="1" dirty="0">
                <a:latin typeface="Arial"/>
              </a:rPr>
              <a:t>”</a:t>
            </a:r>
            <a:r>
              <a:rPr lang="zh-CN" altLang="en-US" sz="2400" b="1" dirty="0">
                <a:latin typeface="黑体" pitchFamily="49" charset="-122"/>
              </a:rPr>
              <a:t>或</a:t>
            </a:r>
            <a:r>
              <a:rPr lang="zh-CN" altLang="en-US" sz="2400" b="1" dirty="0">
                <a:latin typeface="Arial"/>
              </a:rPr>
              <a:t>“</a:t>
            </a:r>
            <a:r>
              <a:rPr lang="zh-CN" altLang="en-US" sz="2400" b="1" dirty="0">
                <a:latin typeface="黑体" pitchFamily="49" charset="-122"/>
              </a:rPr>
              <a:t>分词</a:t>
            </a:r>
            <a:r>
              <a:rPr lang="zh-CN" altLang="en-US" sz="2400" b="1" dirty="0">
                <a:latin typeface="Arial"/>
              </a:rPr>
              <a:t>”</a:t>
            </a:r>
            <a:r>
              <a:rPr lang="zh-CN" altLang="en-US" sz="2400" b="1" dirty="0">
                <a:latin typeface="黑体" pitchFamily="49" charset="-122"/>
              </a:rPr>
              <a:t>）</a:t>
            </a:r>
            <a:endParaRPr lang="en-US" altLang="zh-CN" sz="2400" b="1" dirty="0">
              <a:latin typeface="黑体" pitchFamily="49" charset="-122"/>
            </a:endParaRPr>
          </a:p>
          <a:p>
            <a:pPr marL="342900" indent="-342900">
              <a:lnSpc>
                <a:spcPct val="130000"/>
              </a:lnSpc>
              <a:spcBef>
                <a:spcPct val="50000"/>
              </a:spcBef>
              <a:buFont typeface="Arial" panose="020B0604020202020204" pitchFamily="34" charset="0"/>
              <a:buChar char="•"/>
            </a:pPr>
            <a:r>
              <a:rPr lang="zh-CN" altLang="en-US" sz="2400" b="1" dirty="0">
                <a:solidFill>
                  <a:srgbClr val="FF0000"/>
                </a:solidFill>
                <a:latin typeface="黑体" pitchFamily="49" charset="-122"/>
              </a:rPr>
              <a:t>索引</a:t>
            </a:r>
            <a:r>
              <a:rPr lang="zh-CN" altLang="en-US" sz="2400" b="1" dirty="0">
                <a:latin typeface="黑体" pitchFamily="49" charset="-122"/>
              </a:rPr>
              <a:t>：对网页及关键字列表建立索引</a:t>
            </a:r>
            <a:r>
              <a:rPr lang="en-US" altLang="zh-CN" sz="2400" b="1" dirty="0">
                <a:latin typeface="黑体" pitchFamily="49" charset="-122"/>
              </a:rPr>
              <a:t>,</a:t>
            </a:r>
            <a:r>
              <a:rPr lang="zh-CN" altLang="en-US" sz="2400" b="1" dirty="0">
                <a:latin typeface="黑体" pitchFamily="49" charset="-122"/>
              </a:rPr>
              <a:t>可以</a:t>
            </a:r>
            <a:r>
              <a:rPr lang="zh-CN" altLang="en-US" sz="2400" b="1" dirty="0">
                <a:solidFill>
                  <a:srgbClr val="800080"/>
                </a:solidFill>
                <a:latin typeface="黑体" pitchFamily="49" charset="-122"/>
              </a:rPr>
              <a:t>实现从一个网页快速定位到某一个关键字</a:t>
            </a:r>
            <a:endParaRPr lang="en-US" altLang="zh-CN" sz="2400" b="1" dirty="0">
              <a:solidFill>
                <a:srgbClr val="800080"/>
              </a:solidFill>
              <a:latin typeface="黑体" pitchFamily="49" charset="-122"/>
            </a:endParaRPr>
          </a:p>
          <a:p>
            <a:pPr marL="342900" indent="-342900">
              <a:lnSpc>
                <a:spcPct val="130000"/>
              </a:lnSpc>
              <a:spcBef>
                <a:spcPct val="50000"/>
              </a:spcBef>
              <a:buFont typeface="Arial" panose="020B0604020202020204" pitchFamily="34" charset="0"/>
              <a:buChar char="•"/>
            </a:pPr>
            <a:r>
              <a:rPr lang="zh-CN" altLang="en-US" sz="2400" b="1" dirty="0">
                <a:solidFill>
                  <a:srgbClr val="FF0000"/>
                </a:solidFill>
                <a:latin typeface="黑体" pitchFamily="49" charset="-122"/>
              </a:rPr>
              <a:t>关键字重组</a:t>
            </a:r>
            <a:r>
              <a:rPr lang="zh-CN" altLang="en-US" sz="2400" b="1" dirty="0">
                <a:latin typeface="黑体" pitchFamily="49" charset="-122"/>
              </a:rPr>
              <a:t>：建立以关键字为主索引的</a:t>
            </a:r>
            <a:r>
              <a:rPr lang="zh-CN" altLang="en-US" sz="2400" b="1" dirty="0">
                <a:solidFill>
                  <a:srgbClr val="800080"/>
                </a:solidFill>
                <a:latin typeface="黑体" pitchFamily="49" charset="-122"/>
              </a:rPr>
              <a:t>一个关键字对应多个页面</a:t>
            </a:r>
            <a:r>
              <a:rPr lang="zh-CN" altLang="en-US" sz="2400" b="1" dirty="0">
                <a:latin typeface="黑体" pitchFamily="49" charset="-122"/>
              </a:rPr>
              <a:t>的关系表，即关键字</a:t>
            </a:r>
            <a:r>
              <a:rPr lang="zh-CN" altLang="en-US" sz="2400" b="1" dirty="0">
                <a:solidFill>
                  <a:srgbClr val="FF0000"/>
                </a:solidFill>
                <a:latin typeface="黑体" pitchFamily="49" charset="-122"/>
              </a:rPr>
              <a:t>反向索引表</a:t>
            </a:r>
          </a:p>
        </p:txBody>
      </p:sp>
    </p:spTree>
    <p:extLst>
      <p:ext uri="{BB962C8B-B14F-4D97-AF65-F5344CB8AC3E}">
        <p14:creationId xmlns:p14="http://schemas.microsoft.com/office/powerpoint/2010/main" val="2781789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slide(fromBottom)">
                                      <p:cBhvr>
                                        <p:cTn id="7"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矩形 145"/>
          <p:cNvSpPr/>
          <p:nvPr/>
        </p:nvSpPr>
        <p:spPr>
          <a:xfrm flipV="1">
            <a:off x="691019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矩形 146"/>
          <p:cNvSpPr/>
          <p:nvPr/>
        </p:nvSpPr>
        <p:spPr>
          <a:xfrm flipV="1">
            <a:off x="840693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矩形 147"/>
          <p:cNvSpPr/>
          <p:nvPr/>
        </p:nvSpPr>
        <p:spPr>
          <a:xfrm flipV="1">
            <a:off x="9903666"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矩形 148"/>
          <p:cNvSpPr/>
          <p:nvPr/>
        </p:nvSpPr>
        <p:spPr>
          <a:xfrm flipV="1">
            <a:off x="514551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矩形 149"/>
          <p:cNvSpPr/>
          <p:nvPr/>
        </p:nvSpPr>
        <p:spPr>
          <a:xfrm flipV="1">
            <a:off x="664225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1" name="矩形 150"/>
          <p:cNvSpPr/>
          <p:nvPr/>
        </p:nvSpPr>
        <p:spPr>
          <a:xfrm flipV="1">
            <a:off x="8138985"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矩形 151"/>
          <p:cNvSpPr/>
          <p:nvPr/>
        </p:nvSpPr>
        <p:spPr>
          <a:xfrm flipV="1">
            <a:off x="9635721"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文本框 335"/>
          <p:cNvSpPr txBox="1"/>
          <p:nvPr/>
        </p:nvSpPr>
        <p:spPr>
          <a:xfrm>
            <a:off x="3642711" y="273075"/>
            <a:ext cx="2236510" cy="707886"/>
          </a:xfrm>
          <a:prstGeom prst="rect">
            <a:avLst/>
          </a:prstGeom>
          <a:noFill/>
        </p:spPr>
        <p:txBody>
          <a:bodyPr wrap="none" rtlCol="0">
            <a:spAutoFit/>
          </a:bodyPr>
          <a:lstStyle>
            <a:defPPr>
              <a:defRPr lang="zh-CN"/>
            </a:defPPr>
            <a:lvl1pPr>
              <a:defRPr sz="4000">
                <a:solidFill>
                  <a:srgbClr val="31B5D6"/>
                </a:solidFill>
                <a:latin typeface="华康俪金黑W8(P)" panose="020B0800000000000000" pitchFamily="34" charset="-122"/>
                <a:ea typeface="华康俪金黑W8(P)" panose="020B0800000000000000" pitchFamily="34" charset="-122"/>
              </a:defRPr>
            </a:lvl1pPr>
          </a:lstStyle>
          <a:p>
            <a:r>
              <a:rPr lang="zh-CN" altLang="en-US" dirty="0">
                <a:latin typeface="Arial Unicode MS" panose="020B0604020202020204" pitchFamily="34" charset="-122"/>
                <a:ea typeface="Arial Unicode MS" panose="020B0604020202020204" pitchFamily="34" charset="-122"/>
              </a:rPr>
              <a:t>网页排序</a:t>
            </a:r>
          </a:p>
        </p:txBody>
      </p:sp>
      <p:grpSp>
        <p:nvGrpSpPr>
          <p:cNvPr id="154" name="组合 153"/>
          <p:cNvGrpSpPr/>
          <p:nvPr/>
        </p:nvGrpSpPr>
        <p:grpSpPr>
          <a:xfrm>
            <a:off x="655309" y="1032131"/>
            <a:ext cx="10477147" cy="66943"/>
            <a:chOff x="655309" y="1032131"/>
            <a:chExt cx="10477147" cy="66943"/>
          </a:xfrm>
        </p:grpSpPr>
        <p:sp>
          <p:nvSpPr>
            <p:cNvPr id="155" name="矩形 154"/>
            <p:cNvSpPr/>
            <p:nvPr/>
          </p:nvSpPr>
          <p:spPr>
            <a:xfrm flipV="1">
              <a:off x="655309"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矩形 155"/>
            <p:cNvSpPr/>
            <p:nvPr/>
          </p:nvSpPr>
          <p:spPr>
            <a:xfrm flipV="1">
              <a:off x="2152044"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矩形 156"/>
            <p:cNvSpPr/>
            <p:nvPr/>
          </p:nvSpPr>
          <p:spPr>
            <a:xfrm flipV="1">
              <a:off x="364878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矩形 157"/>
            <p:cNvSpPr/>
            <p:nvPr/>
          </p:nvSpPr>
          <p:spPr>
            <a:xfrm flipV="1">
              <a:off x="5145515"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矩形 158"/>
            <p:cNvSpPr/>
            <p:nvPr/>
          </p:nvSpPr>
          <p:spPr>
            <a:xfrm flipV="1">
              <a:off x="664225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矩形 159"/>
            <p:cNvSpPr/>
            <p:nvPr/>
          </p:nvSpPr>
          <p:spPr>
            <a:xfrm flipV="1">
              <a:off x="813898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矩形 160"/>
            <p:cNvSpPr/>
            <p:nvPr/>
          </p:nvSpPr>
          <p:spPr>
            <a:xfrm flipV="1">
              <a:off x="9635721"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灯片编号占位符 2"/>
          <p:cNvSpPr>
            <a:spLocks noGrp="1"/>
          </p:cNvSpPr>
          <p:nvPr>
            <p:ph type="sldNum" sz="quarter" idx="12"/>
          </p:nvPr>
        </p:nvSpPr>
        <p:spPr/>
        <p:txBody>
          <a:bodyPr/>
          <a:lstStyle/>
          <a:p>
            <a:pPr>
              <a:defRPr/>
            </a:pPr>
            <a:fld id="{B8A2BE66-3A1D-4F69-92F9-8180C3DFAFD8}" type="slidenum">
              <a:rPr lang="zh-CN" altLang="zh-CN" smtClean="0"/>
              <a:pPr>
                <a:defRPr/>
              </a:pPr>
              <a:t>35</a:t>
            </a:fld>
            <a:endParaRPr lang="zh-CN" altLang="zh-CN"/>
          </a:p>
        </p:txBody>
      </p:sp>
      <p:sp>
        <p:nvSpPr>
          <p:cNvPr id="21" name="Rectangle 9"/>
          <p:cNvSpPr>
            <a:spLocks noChangeArrowheads="1"/>
          </p:cNvSpPr>
          <p:nvPr/>
        </p:nvSpPr>
        <p:spPr bwMode="auto">
          <a:xfrm>
            <a:off x="151040" y="1824150"/>
            <a:ext cx="6048375" cy="3529013"/>
          </a:xfrm>
          <a:prstGeom prst="rect">
            <a:avLst/>
          </a:prstGeom>
          <a:solidFill>
            <a:schemeClr val="bg1">
              <a:alpha val="60001"/>
            </a:schemeClr>
          </a:solidFill>
          <a:ln w="38100">
            <a:solidFill>
              <a:schemeClr val="tx2"/>
            </a:solidFill>
            <a:prstDash val="dash"/>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Text Box 5"/>
          <p:cNvSpPr txBox="1">
            <a:spLocks noChangeArrowheads="1"/>
          </p:cNvSpPr>
          <p:nvPr/>
        </p:nvSpPr>
        <p:spPr bwMode="auto">
          <a:xfrm>
            <a:off x="330428" y="2436925"/>
            <a:ext cx="5897562" cy="2212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45000"/>
              </a:lnSpc>
              <a:spcBef>
                <a:spcPct val="50000"/>
              </a:spcBef>
            </a:pPr>
            <a:r>
              <a:rPr lang="zh-CN" altLang="en-US" sz="2400" b="1" dirty="0"/>
              <a:t>        经过对原始页面进行分析、处理后，搜索引擎会根据页面与用户查询条件相关性的高低，对这个表进行重新排列，然后把这个处理后的列表返回给用户。</a:t>
            </a:r>
          </a:p>
        </p:txBody>
      </p:sp>
      <p:sp>
        <p:nvSpPr>
          <p:cNvPr id="23" name="Rectangle 5"/>
          <p:cNvSpPr>
            <a:spLocks noChangeArrowheads="1"/>
          </p:cNvSpPr>
          <p:nvPr/>
        </p:nvSpPr>
        <p:spPr bwMode="auto">
          <a:xfrm>
            <a:off x="6429829" y="1681502"/>
            <a:ext cx="518477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zh-CN" altLang="en-US" sz="2800" b="1" dirty="0">
                <a:solidFill>
                  <a:schemeClr val="tx2"/>
                </a:solidFill>
              </a:rPr>
              <a:t>决定页面排列次序的常见因素</a:t>
            </a:r>
          </a:p>
        </p:txBody>
      </p:sp>
      <p:sp>
        <p:nvSpPr>
          <p:cNvPr id="24" name="AutoShape 6"/>
          <p:cNvSpPr>
            <a:spLocks noChangeArrowheads="1"/>
          </p:cNvSpPr>
          <p:nvPr/>
        </p:nvSpPr>
        <p:spPr bwMode="auto">
          <a:xfrm>
            <a:off x="7079117" y="2455530"/>
            <a:ext cx="3902075" cy="2557463"/>
          </a:xfrm>
          <a:prstGeom prst="roundRect">
            <a:avLst>
              <a:gd name="adj" fmla="val 16667"/>
            </a:avLst>
          </a:prstGeom>
          <a:solidFill>
            <a:schemeClr val="accent6">
              <a:lumMod val="20000"/>
              <a:lumOff val="80000"/>
              <a:alpha val="24000"/>
            </a:schemeClr>
          </a:solidFill>
          <a:ln>
            <a:noFill/>
          </a:ln>
          <a:effectLst/>
        </p:spPr>
        <p:txBody>
          <a:bodyPr wrap="none" anchor="ctr"/>
          <a:lstStyle/>
          <a:p>
            <a:endParaRPr lang="zh-CN" altLang="en-US" sz="2400">
              <a:solidFill>
                <a:schemeClr val="bg1"/>
              </a:solidFill>
              <a:ea typeface="宋体" pitchFamily="2" charset="-122"/>
            </a:endParaRPr>
          </a:p>
        </p:txBody>
      </p:sp>
      <p:sp>
        <p:nvSpPr>
          <p:cNvPr id="25" name="Text Box 7"/>
          <p:cNvSpPr txBox="1">
            <a:spLocks noChangeArrowheads="1"/>
          </p:cNvSpPr>
          <p:nvPr/>
        </p:nvSpPr>
        <p:spPr bwMode="auto">
          <a:xfrm>
            <a:off x="7741104" y="2817480"/>
            <a:ext cx="2879725" cy="1801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buClr>
                <a:srgbClr val="800080"/>
              </a:buClr>
              <a:buFont typeface="Wingdings" pitchFamily="2" charset="2"/>
              <a:buChar char="l"/>
            </a:pPr>
            <a:r>
              <a:rPr lang="zh-CN" altLang="en-US" sz="2800" b="1" dirty="0">
                <a:latin typeface="黑体" pitchFamily="49" charset="-122"/>
              </a:rPr>
              <a:t> 页面相关性</a:t>
            </a:r>
          </a:p>
          <a:p>
            <a:pPr algn="l">
              <a:spcBef>
                <a:spcPct val="50000"/>
              </a:spcBef>
              <a:buClr>
                <a:srgbClr val="800080"/>
              </a:buClr>
              <a:buFont typeface="Wingdings" pitchFamily="2" charset="2"/>
              <a:buChar char="l"/>
            </a:pPr>
            <a:r>
              <a:rPr lang="zh-CN" altLang="en-US" sz="2800" b="1" dirty="0">
                <a:latin typeface="黑体" pitchFamily="49" charset="-122"/>
              </a:rPr>
              <a:t> 链接权重</a:t>
            </a:r>
          </a:p>
          <a:p>
            <a:pPr algn="l">
              <a:spcBef>
                <a:spcPct val="50000"/>
              </a:spcBef>
              <a:buClr>
                <a:srgbClr val="800080"/>
              </a:buClr>
              <a:buFont typeface="Wingdings" pitchFamily="2" charset="2"/>
              <a:buChar char="l"/>
            </a:pPr>
            <a:r>
              <a:rPr lang="zh-CN" altLang="en-US" sz="2800" b="1" dirty="0">
                <a:latin typeface="黑体" pitchFamily="49" charset="-122"/>
              </a:rPr>
              <a:t> 用户行为</a:t>
            </a:r>
          </a:p>
        </p:txBody>
      </p:sp>
    </p:spTree>
    <p:extLst>
      <p:ext uri="{BB962C8B-B14F-4D97-AF65-F5344CB8AC3E}">
        <p14:creationId xmlns:p14="http://schemas.microsoft.com/office/powerpoint/2010/main" val="390232093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矩形 145"/>
          <p:cNvSpPr/>
          <p:nvPr/>
        </p:nvSpPr>
        <p:spPr>
          <a:xfrm flipV="1">
            <a:off x="691019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矩形 146"/>
          <p:cNvSpPr/>
          <p:nvPr/>
        </p:nvSpPr>
        <p:spPr>
          <a:xfrm flipV="1">
            <a:off x="840693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矩形 147"/>
          <p:cNvSpPr/>
          <p:nvPr/>
        </p:nvSpPr>
        <p:spPr>
          <a:xfrm flipV="1">
            <a:off x="9903666"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矩形 148"/>
          <p:cNvSpPr/>
          <p:nvPr/>
        </p:nvSpPr>
        <p:spPr>
          <a:xfrm flipV="1">
            <a:off x="514551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矩形 149"/>
          <p:cNvSpPr/>
          <p:nvPr/>
        </p:nvSpPr>
        <p:spPr>
          <a:xfrm flipV="1">
            <a:off x="664225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1" name="矩形 150"/>
          <p:cNvSpPr/>
          <p:nvPr/>
        </p:nvSpPr>
        <p:spPr>
          <a:xfrm flipV="1">
            <a:off x="8138985"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矩形 151"/>
          <p:cNvSpPr/>
          <p:nvPr/>
        </p:nvSpPr>
        <p:spPr>
          <a:xfrm flipV="1">
            <a:off x="9635721"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文本框 335"/>
          <p:cNvSpPr txBox="1"/>
          <p:nvPr/>
        </p:nvSpPr>
        <p:spPr>
          <a:xfrm>
            <a:off x="3642711" y="273075"/>
            <a:ext cx="5323893" cy="707886"/>
          </a:xfrm>
          <a:prstGeom prst="rect">
            <a:avLst/>
          </a:prstGeom>
          <a:noFill/>
        </p:spPr>
        <p:txBody>
          <a:bodyPr wrap="none" rtlCol="0">
            <a:spAutoFit/>
          </a:bodyPr>
          <a:lstStyle>
            <a:defPPr>
              <a:defRPr lang="zh-CN"/>
            </a:defPPr>
            <a:lvl1pPr>
              <a:defRPr sz="4000">
                <a:solidFill>
                  <a:srgbClr val="31B5D6"/>
                </a:solidFill>
                <a:latin typeface="华康俪金黑W8(P)" panose="020B0800000000000000" pitchFamily="34" charset="-122"/>
                <a:ea typeface="华康俪金黑W8(P)" panose="020B0800000000000000" pitchFamily="34" charset="-122"/>
              </a:defRPr>
            </a:lvl1pPr>
          </a:lstStyle>
          <a:p>
            <a:r>
              <a:rPr lang="zh-CN" altLang="en-US" dirty="0">
                <a:latin typeface="Arial Unicode MS" panose="020B0604020202020204" pitchFamily="34" charset="-122"/>
                <a:ea typeface="Arial Unicode MS" panose="020B0604020202020204" pitchFamily="34" charset="-122"/>
              </a:rPr>
              <a:t>网页排序</a:t>
            </a:r>
            <a:r>
              <a:rPr lang="en-US" altLang="zh-CN" dirty="0">
                <a:latin typeface="Arial Unicode MS" panose="020B0604020202020204" pitchFamily="34" charset="-122"/>
                <a:ea typeface="Arial Unicode MS" panose="020B0604020202020204" pitchFamily="34" charset="-122"/>
              </a:rPr>
              <a:t>-1</a:t>
            </a:r>
            <a:r>
              <a:rPr lang="zh-CN" altLang="en-US" dirty="0">
                <a:latin typeface="Arial Unicode MS" panose="020B0604020202020204" pitchFamily="34" charset="-122"/>
                <a:ea typeface="Arial Unicode MS" panose="020B0604020202020204" pitchFamily="34" charset="-122"/>
              </a:rPr>
              <a:t>页面相关性</a:t>
            </a:r>
          </a:p>
        </p:txBody>
      </p:sp>
      <p:grpSp>
        <p:nvGrpSpPr>
          <p:cNvPr id="154" name="组合 153"/>
          <p:cNvGrpSpPr/>
          <p:nvPr/>
        </p:nvGrpSpPr>
        <p:grpSpPr>
          <a:xfrm>
            <a:off x="655309" y="1032131"/>
            <a:ext cx="10477147" cy="66943"/>
            <a:chOff x="655309" y="1032131"/>
            <a:chExt cx="10477147" cy="66943"/>
          </a:xfrm>
        </p:grpSpPr>
        <p:sp>
          <p:nvSpPr>
            <p:cNvPr id="155" name="矩形 154"/>
            <p:cNvSpPr/>
            <p:nvPr/>
          </p:nvSpPr>
          <p:spPr>
            <a:xfrm flipV="1">
              <a:off x="655309"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矩形 155"/>
            <p:cNvSpPr/>
            <p:nvPr/>
          </p:nvSpPr>
          <p:spPr>
            <a:xfrm flipV="1">
              <a:off x="2152044"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矩形 156"/>
            <p:cNvSpPr/>
            <p:nvPr/>
          </p:nvSpPr>
          <p:spPr>
            <a:xfrm flipV="1">
              <a:off x="364878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矩形 157"/>
            <p:cNvSpPr/>
            <p:nvPr/>
          </p:nvSpPr>
          <p:spPr>
            <a:xfrm flipV="1">
              <a:off x="5145515"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矩形 158"/>
            <p:cNvSpPr/>
            <p:nvPr/>
          </p:nvSpPr>
          <p:spPr>
            <a:xfrm flipV="1">
              <a:off x="664225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矩形 159"/>
            <p:cNvSpPr/>
            <p:nvPr/>
          </p:nvSpPr>
          <p:spPr>
            <a:xfrm flipV="1">
              <a:off x="813898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矩形 160"/>
            <p:cNvSpPr/>
            <p:nvPr/>
          </p:nvSpPr>
          <p:spPr>
            <a:xfrm flipV="1">
              <a:off x="9635721"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灯片编号占位符 2"/>
          <p:cNvSpPr>
            <a:spLocks noGrp="1"/>
          </p:cNvSpPr>
          <p:nvPr>
            <p:ph type="sldNum" sz="quarter" idx="12"/>
          </p:nvPr>
        </p:nvSpPr>
        <p:spPr/>
        <p:txBody>
          <a:bodyPr/>
          <a:lstStyle/>
          <a:p>
            <a:pPr>
              <a:defRPr/>
            </a:pPr>
            <a:fld id="{B8A2BE66-3A1D-4F69-92F9-8180C3DFAFD8}" type="slidenum">
              <a:rPr lang="zh-CN" altLang="zh-CN" smtClean="0"/>
              <a:pPr>
                <a:defRPr/>
              </a:pPr>
              <a:t>36</a:t>
            </a:fld>
            <a:endParaRPr lang="zh-CN" altLang="zh-CN"/>
          </a:p>
        </p:txBody>
      </p:sp>
      <p:sp>
        <p:nvSpPr>
          <p:cNvPr id="20" name="Rectangle 5"/>
          <p:cNvSpPr>
            <a:spLocks noChangeArrowheads="1"/>
          </p:cNvSpPr>
          <p:nvPr/>
        </p:nvSpPr>
        <p:spPr bwMode="auto">
          <a:xfrm>
            <a:off x="3877757" y="1794308"/>
            <a:ext cx="40322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zh-CN" altLang="en-US" sz="2400" b="1">
                <a:solidFill>
                  <a:srgbClr val="800080"/>
                </a:solidFill>
              </a:rPr>
              <a:t>页面相关性的计算公式</a:t>
            </a:r>
          </a:p>
        </p:txBody>
      </p:sp>
      <p:sp>
        <p:nvSpPr>
          <p:cNvPr id="21" name="Text Box 6"/>
          <p:cNvSpPr txBox="1">
            <a:spLocks noChangeArrowheads="1"/>
          </p:cNvSpPr>
          <p:nvPr/>
        </p:nvSpPr>
        <p:spPr bwMode="auto">
          <a:xfrm>
            <a:off x="2900411" y="2423886"/>
            <a:ext cx="801857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50000"/>
              </a:spcBef>
            </a:pPr>
            <a:r>
              <a:rPr lang="en-US" altLang="zh-CN" sz="2400" b="1" dirty="0"/>
              <a:t>W(relevance)=W(match)+ </a:t>
            </a:r>
            <a:r>
              <a:rPr lang="en-US" altLang="zh-CN" sz="2400" b="1" dirty="0">
                <a:ea typeface="宋体" pitchFamily="2" charset="-122"/>
              </a:rPr>
              <a:t>W(density)+ W(position)+ W(tag)</a:t>
            </a:r>
          </a:p>
        </p:txBody>
      </p:sp>
      <p:grpSp>
        <p:nvGrpSpPr>
          <p:cNvPr id="22" name="Group 7"/>
          <p:cNvGrpSpPr>
            <a:grpSpLocks/>
          </p:cNvGrpSpPr>
          <p:nvPr/>
        </p:nvGrpSpPr>
        <p:grpSpPr bwMode="auto">
          <a:xfrm>
            <a:off x="2832734" y="3089708"/>
            <a:ext cx="2012951" cy="1474787"/>
            <a:chOff x="431" y="1215"/>
            <a:chExt cx="1268" cy="1209"/>
          </a:xfrm>
        </p:grpSpPr>
        <p:sp>
          <p:nvSpPr>
            <p:cNvPr id="23" name="Rectangle 8"/>
            <p:cNvSpPr>
              <a:spLocks noChangeArrowheads="1"/>
            </p:cNvSpPr>
            <p:nvPr/>
          </p:nvSpPr>
          <p:spPr bwMode="auto">
            <a:xfrm>
              <a:off x="431" y="2074"/>
              <a:ext cx="1268" cy="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l"/>
              <a:r>
                <a:rPr lang="zh-CN" altLang="en-US" sz="2200" b="1">
                  <a:solidFill>
                    <a:srgbClr val="FF0000"/>
                  </a:solidFill>
                  <a:latin typeface="黑体" pitchFamily="49" charset="-122"/>
                </a:rPr>
                <a:t>  页面相关性 </a:t>
              </a:r>
            </a:p>
          </p:txBody>
        </p:sp>
        <p:sp>
          <p:nvSpPr>
            <p:cNvPr id="24" name="Line 9"/>
            <p:cNvSpPr>
              <a:spLocks noChangeShapeType="1"/>
            </p:cNvSpPr>
            <p:nvPr/>
          </p:nvSpPr>
          <p:spPr bwMode="auto">
            <a:xfrm>
              <a:off x="1140" y="1215"/>
              <a:ext cx="0" cy="908"/>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25" name="Group 10"/>
          <p:cNvGrpSpPr>
            <a:grpSpLocks/>
          </p:cNvGrpSpPr>
          <p:nvPr/>
        </p:nvGrpSpPr>
        <p:grpSpPr bwMode="auto">
          <a:xfrm>
            <a:off x="4569907" y="3107170"/>
            <a:ext cx="2152650" cy="1855788"/>
            <a:chOff x="431" y="1215"/>
            <a:chExt cx="1356" cy="1169"/>
          </a:xfrm>
        </p:grpSpPr>
        <p:sp>
          <p:nvSpPr>
            <p:cNvPr id="26" name="Rectangle 11"/>
            <p:cNvSpPr>
              <a:spLocks noChangeArrowheads="1"/>
            </p:cNvSpPr>
            <p:nvPr/>
          </p:nvSpPr>
          <p:spPr bwMode="auto">
            <a:xfrm>
              <a:off x="431" y="2115"/>
              <a:ext cx="1356"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l"/>
              <a:r>
                <a:rPr lang="zh-CN" altLang="en-US" sz="2200" b="1" dirty="0">
                  <a:solidFill>
                    <a:srgbClr val="FF0000"/>
                  </a:solidFill>
                  <a:latin typeface="黑体" pitchFamily="49" charset="-122"/>
                </a:rPr>
                <a:t> 关键字匹配值 </a:t>
              </a:r>
            </a:p>
          </p:txBody>
        </p:sp>
        <p:sp>
          <p:nvSpPr>
            <p:cNvPr id="27" name="Line 12"/>
            <p:cNvSpPr>
              <a:spLocks noChangeShapeType="1"/>
            </p:cNvSpPr>
            <p:nvPr/>
          </p:nvSpPr>
          <p:spPr bwMode="auto">
            <a:xfrm>
              <a:off x="1140" y="1215"/>
              <a:ext cx="0" cy="908"/>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28" name="Group 13"/>
          <p:cNvGrpSpPr>
            <a:grpSpLocks/>
          </p:cNvGrpSpPr>
          <p:nvPr/>
        </p:nvGrpSpPr>
        <p:grpSpPr bwMode="auto">
          <a:xfrm>
            <a:off x="6046282" y="3019858"/>
            <a:ext cx="2152650" cy="1474787"/>
            <a:chOff x="431" y="1215"/>
            <a:chExt cx="1356" cy="1211"/>
          </a:xfrm>
        </p:grpSpPr>
        <p:sp>
          <p:nvSpPr>
            <p:cNvPr id="29" name="Rectangle 14"/>
            <p:cNvSpPr>
              <a:spLocks noChangeArrowheads="1"/>
            </p:cNvSpPr>
            <p:nvPr/>
          </p:nvSpPr>
          <p:spPr bwMode="auto">
            <a:xfrm>
              <a:off x="431" y="2075"/>
              <a:ext cx="1356" cy="3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l"/>
              <a:r>
                <a:rPr lang="zh-CN" altLang="en-US" sz="2200" b="1">
                  <a:solidFill>
                    <a:srgbClr val="FF0000"/>
                  </a:solidFill>
                  <a:latin typeface="黑体" pitchFamily="49" charset="-122"/>
                </a:rPr>
                <a:t> 关键字密度值 </a:t>
              </a:r>
            </a:p>
          </p:txBody>
        </p:sp>
        <p:sp>
          <p:nvSpPr>
            <p:cNvPr id="30" name="Line 15"/>
            <p:cNvSpPr>
              <a:spLocks noChangeShapeType="1"/>
            </p:cNvSpPr>
            <p:nvPr/>
          </p:nvSpPr>
          <p:spPr bwMode="auto">
            <a:xfrm>
              <a:off x="1140" y="1215"/>
              <a:ext cx="0" cy="908"/>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31" name="Group 16"/>
          <p:cNvGrpSpPr>
            <a:grpSpLocks/>
          </p:cNvGrpSpPr>
          <p:nvPr/>
        </p:nvGrpSpPr>
        <p:grpSpPr bwMode="auto">
          <a:xfrm>
            <a:off x="7451219" y="3126220"/>
            <a:ext cx="2152650" cy="1855788"/>
            <a:chOff x="431" y="1215"/>
            <a:chExt cx="1356" cy="1169"/>
          </a:xfrm>
        </p:grpSpPr>
        <p:sp>
          <p:nvSpPr>
            <p:cNvPr id="32" name="Rectangle 17"/>
            <p:cNvSpPr>
              <a:spLocks noChangeArrowheads="1"/>
            </p:cNvSpPr>
            <p:nvPr/>
          </p:nvSpPr>
          <p:spPr bwMode="auto">
            <a:xfrm>
              <a:off x="431" y="2115"/>
              <a:ext cx="1356"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l"/>
              <a:r>
                <a:rPr lang="zh-CN" altLang="en-US" sz="2200" b="1">
                  <a:solidFill>
                    <a:srgbClr val="FF0000"/>
                  </a:solidFill>
                  <a:latin typeface="黑体" pitchFamily="49" charset="-122"/>
                </a:rPr>
                <a:t> 关键字分布值 </a:t>
              </a:r>
            </a:p>
          </p:txBody>
        </p:sp>
        <p:sp>
          <p:nvSpPr>
            <p:cNvPr id="33" name="Line 18"/>
            <p:cNvSpPr>
              <a:spLocks noChangeShapeType="1"/>
            </p:cNvSpPr>
            <p:nvPr/>
          </p:nvSpPr>
          <p:spPr bwMode="auto">
            <a:xfrm>
              <a:off x="1140" y="1215"/>
              <a:ext cx="0" cy="908"/>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34" name="Group 19"/>
          <p:cNvGrpSpPr>
            <a:grpSpLocks/>
          </p:cNvGrpSpPr>
          <p:nvPr/>
        </p:nvGrpSpPr>
        <p:grpSpPr bwMode="auto">
          <a:xfrm>
            <a:off x="9023063" y="3054783"/>
            <a:ext cx="2012950" cy="1474787"/>
            <a:chOff x="431" y="1215"/>
            <a:chExt cx="1268" cy="1211"/>
          </a:xfrm>
        </p:grpSpPr>
        <p:sp>
          <p:nvSpPr>
            <p:cNvPr id="35" name="Rectangle 20"/>
            <p:cNvSpPr>
              <a:spLocks noChangeArrowheads="1"/>
            </p:cNvSpPr>
            <p:nvPr/>
          </p:nvSpPr>
          <p:spPr bwMode="auto">
            <a:xfrm>
              <a:off x="431" y="2075"/>
              <a:ext cx="1268" cy="3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l"/>
              <a:r>
                <a:rPr lang="zh-CN" altLang="en-US" sz="2200" b="1" dirty="0">
                  <a:solidFill>
                    <a:srgbClr val="FF0000"/>
                  </a:solidFill>
                  <a:latin typeface="黑体" pitchFamily="49" charset="-122"/>
                </a:rPr>
                <a:t>  标签权重值 </a:t>
              </a:r>
            </a:p>
          </p:txBody>
        </p:sp>
        <p:sp>
          <p:nvSpPr>
            <p:cNvPr id="36" name="Line 21"/>
            <p:cNvSpPr>
              <a:spLocks noChangeShapeType="1"/>
            </p:cNvSpPr>
            <p:nvPr/>
          </p:nvSpPr>
          <p:spPr bwMode="auto">
            <a:xfrm>
              <a:off x="1140" y="1215"/>
              <a:ext cx="0" cy="908"/>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1866809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up)">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wipe(up)">
                                      <p:cBhvr>
                                        <p:cTn id="12" dur="500"/>
                                        <p:tgtEl>
                                          <p:spTgt spid="2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wipe(up)">
                                      <p:cBhvr>
                                        <p:cTn id="17" dur="500"/>
                                        <p:tgtEl>
                                          <p:spTgt spid="2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31"/>
                                        </p:tgtEl>
                                        <p:attrNameLst>
                                          <p:attrName>style.visibility</p:attrName>
                                        </p:attrNameLst>
                                      </p:cBhvr>
                                      <p:to>
                                        <p:strVal val="visible"/>
                                      </p:to>
                                    </p:set>
                                    <p:animEffect transition="in" filter="wipe(up)">
                                      <p:cBhvr>
                                        <p:cTn id="22" dur="500"/>
                                        <p:tgtEl>
                                          <p:spTgt spid="3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34"/>
                                        </p:tgtEl>
                                        <p:attrNameLst>
                                          <p:attrName>style.visibility</p:attrName>
                                        </p:attrNameLst>
                                      </p:cBhvr>
                                      <p:to>
                                        <p:strVal val="visible"/>
                                      </p:to>
                                    </p:set>
                                    <p:animEffect transition="in" filter="wipe(up)">
                                      <p:cBhvr>
                                        <p:cTn id="2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矩形 145"/>
          <p:cNvSpPr/>
          <p:nvPr/>
        </p:nvSpPr>
        <p:spPr>
          <a:xfrm flipV="1">
            <a:off x="691019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矩形 146"/>
          <p:cNvSpPr/>
          <p:nvPr/>
        </p:nvSpPr>
        <p:spPr>
          <a:xfrm flipV="1">
            <a:off x="840693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矩形 147"/>
          <p:cNvSpPr/>
          <p:nvPr/>
        </p:nvSpPr>
        <p:spPr>
          <a:xfrm flipV="1">
            <a:off x="9903666"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矩形 148"/>
          <p:cNvSpPr/>
          <p:nvPr/>
        </p:nvSpPr>
        <p:spPr>
          <a:xfrm flipV="1">
            <a:off x="514551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矩形 149"/>
          <p:cNvSpPr/>
          <p:nvPr/>
        </p:nvSpPr>
        <p:spPr>
          <a:xfrm flipV="1">
            <a:off x="664225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1" name="矩形 150"/>
          <p:cNvSpPr/>
          <p:nvPr/>
        </p:nvSpPr>
        <p:spPr>
          <a:xfrm flipV="1">
            <a:off x="8138985"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矩形 151"/>
          <p:cNvSpPr/>
          <p:nvPr/>
        </p:nvSpPr>
        <p:spPr>
          <a:xfrm flipV="1">
            <a:off x="9635721"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文本框 335"/>
          <p:cNvSpPr txBox="1"/>
          <p:nvPr/>
        </p:nvSpPr>
        <p:spPr>
          <a:xfrm>
            <a:off x="3642711" y="273075"/>
            <a:ext cx="4810932" cy="707886"/>
          </a:xfrm>
          <a:prstGeom prst="rect">
            <a:avLst/>
          </a:prstGeom>
          <a:noFill/>
        </p:spPr>
        <p:txBody>
          <a:bodyPr wrap="none" rtlCol="0">
            <a:spAutoFit/>
          </a:bodyPr>
          <a:lstStyle>
            <a:defPPr>
              <a:defRPr lang="zh-CN"/>
            </a:defPPr>
            <a:lvl1pPr>
              <a:defRPr sz="4000">
                <a:solidFill>
                  <a:srgbClr val="31B5D6"/>
                </a:solidFill>
                <a:latin typeface="华康俪金黑W8(P)" panose="020B0800000000000000" pitchFamily="34" charset="-122"/>
                <a:ea typeface="华康俪金黑W8(P)" panose="020B0800000000000000" pitchFamily="34" charset="-122"/>
              </a:defRPr>
            </a:lvl1pPr>
          </a:lstStyle>
          <a:p>
            <a:r>
              <a:rPr lang="zh-CN" altLang="en-US" dirty="0">
                <a:latin typeface="Arial Unicode MS" panose="020B0604020202020204" pitchFamily="34" charset="-122"/>
                <a:ea typeface="Arial Unicode MS" panose="020B0604020202020204" pitchFamily="34" charset="-122"/>
              </a:rPr>
              <a:t>网页排序</a:t>
            </a:r>
            <a:r>
              <a:rPr lang="en-US" altLang="zh-CN" dirty="0">
                <a:latin typeface="Arial Unicode MS" panose="020B0604020202020204" pitchFamily="34" charset="-122"/>
                <a:ea typeface="Arial Unicode MS" panose="020B0604020202020204" pitchFamily="34" charset="-122"/>
              </a:rPr>
              <a:t>-2</a:t>
            </a:r>
            <a:r>
              <a:rPr lang="zh-CN" altLang="en-US" dirty="0">
                <a:latin typeface="Arial Unicode MS" panose="020B0604020202020204" pitchFamily="34" charset="-122"/>
                <a:ea typeface="Arial Unicode MS" panose="020B0604020202020204" pitchFamily="34" charset="-122"/>
              </a:rPr>
              <a:t>链接权重</a:t>
            </a:r>
          </a:p>
        </p:txBody>
      </p:sp>
      <p:grpSp>
        <p:nvGrpSpPr>
          <p:cNvPr id="154" name="组合 153"/>
          <p:cNvGrpSpPr/>
          <p:nvPr/>
        </p:nvGrpSpPr>
        <p:grpSpPr>
          <a:xfrm>
            <a:off x="655309" y="1032131"/>
            <a:ext cx="10477147" cy="66943"/>
            <a:chOff x="655309" y="1032131"/>
            <a:chExt cx="10477147" cy="66943"/>
          </a:xfrm>
        </p:grpSpPr>
        <p:sp>
          <p:nvSpPr>
            <p:cNvPr id="155" name="矩形 154"/>
            <p:cNvSpPr/>
            <p:nvPr/>
          </p:nvSpPr>
          <p:spPr>
            <a:xfrm flipV="1">
              <a:off x="655309"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矩形 155"/>
            <p:cNvSpPr/>
            <p:nvPr/>
          </p:nvSpPr>
          <p:spPr>
            <a:xfrm flipV="1">
              <a:off x="2152044"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矩形 156"/>
            <p:cNvSpPr/>
            <p:nvPr/>
          </p:nvSpPr>
          <p:spPr>
            <a:xfrm flipV="1">
              <a:off x="364878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矩形 157"/>
            <p:cNvSpPr/>
            <p:nvPr/>
          </p:nvSpPr>
          <p:spPr>
            <a:xfrm flipV="1">
              <a:off x="5145515"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矩形 158"/>
            <p:cNvSpPr/>
            <p:nvPr/>
          </p:nvSpPr>
          <p:spPr>
            <a:xfrm flipV="1">
              <a:off x="664225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矩形 159"/>
            <p:cNvSpPr/>
            <p:nvPr/>
          </p:nvSpPr>
          <p:spPr>
            <a:xfrm flipV="1">
              <a:off x="813898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矩形 160"/>
            <p:cNvSpPr/>
            <p:nvPr/>
          </p:nvSpPr>
          <p:spPr>
            <a:xfrm flipV="1">
              <a:off x="9635721"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灯片编号占位符 2"/>
          <p:cNvSpPr>
            <a:spLocks noGrp="1"/>
          </p:cNvSpPr>
          <p:nvPr>
            <p:ph type="sldNum" sz="quarter" idx="12"/>
          </p:nvPr>
        </p:nvSpPr>
        <p:spPr/>
        <p:txBody>
          <a:bodyPr/>
          <a:lstStyle/>
          <a:p>
            <a:pPr>
              <a:defRPr/>
            </a:pPr>
            <a:fld id="{B8A2BE66-3A1D-4F69-92F9-8180C3DFAFD8}" type="slidenum">
              <a:rPr lang="zh-CN" altLang="zh-CN" smtClean="0"/>
              <a:pPr>
                <a:defRPr/>
              </a:pPr>
              <a:t>37</a:t>
            </a:fld>
            <a:endParaRPr lang="zh-CN" altLang="zh-CN"/>
          </a:p>
        </p:txBody>
      </p:sp>
      <p:sp>
        <p:nvSpPr>
          <p:cNvPr id="21" name="Text Box 6"/>
          <p:cNvSpPr txBox="1">
            <a:spLocks noChangeArrowheads="1"/>
          </p:cNvSpPr>
          <p:nvPr/>
        </p:nvSpPr>
        <p:spPr bwMode="auto">
          <a:xfrm>
            <a:off x="656431" y="2805113"/>
            <a:ext cx="6192837" cy="1406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20000"/>
              </a:lnSpc>
              <a:spcBef>
                <a:spcPct val="50000"/>
              </a:spcBef>
            </a:pPr>
            <a:r>
              <a:rPr lang="zh-CN" altLang="en-US" sz="2400" b="1"/>
              <a:t>       链接主要分</a:t>
            </a:r>
            <a:r>
              <a:rPr lang="zh-CN" altLang="en-US" sz="2400" b="1">
                <a:solidFill>
                  <a:srgbClr val="CC00CC"/>
                </a:solidFill>
              </a:rPr>
              <a:t>内部链接</a:t>
            </a:r>
            <a:r>
              <a:rPr lang="zh-CN" altLang="en-US" sz="2400" b="1"/>
              <a:t>及</a:t>
            </a:r>
            <a:r>
              <a:rPr lang="zh-CN" altLang="en-US" sz="2400" b="1">
                <a:solidFill>
                  <a:srgbClr val="CC00CC"/>
                </a:solidFill>
              </a:rPr>
              <a:t>外部链接</a:t>
            </a:r>
            <a:r>
              <a:rPr lang="zh-CN" altLang="en-US" sz="2400" b="1"/>
              <a:t>，某一页面得到的链接越多，从一定程度上反映了该页面越重要，链接权重值就越高。</a:t>
            </a:r>
          </a:p>
        </p:txBody>
      </p:sp>
      <p:grpSp>
        <p:nvGrpSpPr>
          <p:cNvPr id="22" name="Group 7"/>
          <p:cNvGrpSpPr>
            <a:grpSpLocks/>
          </p:cNvGrpSpPr>
          <p:nvPr/>
        </p:nvGrpSpPr>
        <p:grpSpPr bwMode="auto">
          <a:xfrm>
            <a:off x="3444683" y="1700880"/>
            <a:ext cx="3197567" cy="647700"/>
            <a:chOff x="3140" y="1375"/>
            <a:chExt cx="1963" cy="286"/>
          </a:xfrm>
        </p:grpSpPr>
        <p:sp>
          <p:nvSpPr>
            <p:cNvPr id="23" name="AutoShape 8"/>
            <p:cNvSpPr>
              <a:spLocks/>
            </p:cNvSpPr>
            <p:nvPr/>
          </p:nvSpPr>
          <p:spPr bwMode="auto">
            <a:xfrm>
              <a:off x="3140" y="1375"/>
              <a:ext cx="1963" cy="286"/>
            </a:xfrm>
            <a:prstGeom prst="borderCallout1">
              <a:avLst>
                <a:gd name="adj1" fmla="val 25176"/>
                <a:gd name="adj2" fmla="val -2444"/>
                <a:gd name="adj3" fmla="val 188463"/>
                <a:gd name="adj4" fmla="val -14569"/>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chemeClr val="bg1"/>
                </a:solidFill>
                <a:ea typeface="宋体" pitchFamily="2" charset="-122"/>
              </a:endParaRPr>
            </a:p>
          </p:txBody>
        </p:sp>
        <p:sp>
          <p:nvSpPr>
            <p:cNvPr id="24" name="Text Box 9"/>
            <p:cNvSpPr txBox="1">
              <a:spLocks noChangeArrowheads="1"/>
            </p:cNvSpPr>
            <p:nvPr/>
          </p:nvSpPr>
          <p:spPr bwMode="auto">
            <a:xfrm>
              <a:off x="3198" y="1389"/>
              <a:ext cx="1859" cy="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b="1" dirty="0">
                  <a:solidFill>
                    <a:schemeClr val="bg1"/>
                  </a:solidFill>
                </a:rPr>
                <a:t>网站内部页面之间链接关系</a:t>
              </a:r>
            </a:p>
          </p:txBody>
        </p:sp>
      </p:grpSp>
      <p:grpSp>
        <p:nvGrpSpPr>
          <p:cNvPr id="25" name="Group 10"/>
          <p:cNvGrpSpPr>
            <a:grpSpLocks/>
          </p:cNvGrpSpPr>
          <p:nvPr/>
        </p:nvGrpSpPr>
        <p:grpSpPr bwMode="auto">
          <a:xfrm>
            <a:off x="1375568" y="4749800"/>
            <a:ext cx="3416300" cy="1158875"/>
            <a:chOff x="1701" y="2950"/>
            <a:chExt cx="1902" cy="616"/>
          </a:xfrm>
        </p:grpSpPr>
        <p:sp>
          <p:nvSpPr>
            <p:cNvPr id="26" name="AutoShape 11"/>
            <p:cNvSpPr>
              <a:spLocks/>
            </p:cNvSpPr>
            <p:nvPr/>
          </p:nvSpPr>
          <p:spPr bwMode="auto">
            <a:xfrm>
              <a:off x="1701" y="2950"/>
              <a:ext cx="1902" cy="616"/>
            </a:xfrm>
            <a:prstGeom prst="borderCallout2">
              <a:avLst>
                <a:gd name="adj1" fmla="val 11690"/>
                <a:gd name="adj2" fmla="val 102523"/>
                <a:gd name="adj3" fmla="val 11690"/>
                <a:gd name="adj4" fmla="val 106046"/>
                <a:gd name="adj5" fmla="val -128245"/>
                <a:gd name="adj6" fmla="val 109676"/>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200" b="1">
                <a:ea typeface="宋体" pitchFamily="2" charset="-122"/>
              </a:endParaRPr>
            </a:p>
          </p:txBody>
        </p:sp>
        <p:sp>
          <p:nvSpPr>
            <p:cNvPr id="27" name="Text Box 12"/>
            <p:cNvSpPr txBox="1">
              <a:spLocks noChangeArrowheads="1"/>
            </p:cNvSpPr>
            <p:nvPr/>
          </p:nvSpPr>
          <p:spPr bwMode="auto">
            <a:xfrm>
              <a:off x="1746" y="2964"/>
              <a:ext cx="1829" cy="5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b="1">
                  <a:solidFill>
                    <a:schemeClr val="bg1"/>
                  </a:solidFill>
                </a:rPr>
                <a:t>指本站以外的页面之间的链接关系，体现了网站内部对某个页面的认可程度</a:t>
              </a:r>
            </a:p>
          </p:txBody>
        </p:sp>
      </p:grpSp>
      <p:sp>
        <p:nvSpPr>
          <p:cNvPr id="28" name="Text Box 6"/>
          <p:cNvSpPr txBox="1">
            <a:spLocks noChangeArrowheads="1"/>
          </p:cNvSpPr>
          <p:nvPr/>
        </p:nvSpPr>
        <p:spPr bwMode="auto">
          <a:xfrm>
            <a:off x="7228114" y="2493043"/>
            <a:ext cx="4697186" cy="29731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lnSpc>
                <a:spcPct val="130000"/>
              </a:lnSpc>
              <a:spcBef>
                <a:spcPct val="50000"/>
              </a:spcBef>
            </a:pPr>
            <a:r>
              <a:rPr lang="zh-CN" altLang="en-US" sz="2400" b="1"/>
              <a:t>       搜索引擎对新页面的链接权重值进行补偿，把页面被抓取的日期作为一个参考因数，它认为页面在单位时间内获得链接的数量越多，质量越高，则该页面的质量也相对更高。</a:t>
            </a:r>
          </a:p>
        </p:txBody>
      </p:sp>
      <p:sp>
        <p:nvSpPr>
          <p:cNvPr id="29" name="Line 9"/>
          <p:cNvSpPr>
            <a:spLocks noChangeShapeType="1"/>
          </p:cNvSpPr>
          <p:nvPr/>
        </p:nvSpPr>
        <p:spPr bwMode="auto">
          <a:xfrm>
            <a:off x="7131858" y="2348580"/>
            <a:ext cx="4756930" cy="0"/>
          </a:xfrm>
          <a:prstGeom prst="line">
            <a:avLst/>
          </a:prstGeom>
          <a:noFill/>
          <a:ln w="381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 name="Line 10"/>
          <p:cNvSpPr>
            <a:spLocks noChangeShapeType="1"/>
          </p:cNvSpPr>
          <p:nvPr/>
        </p:nvSpPr>
        <p:spPr bwMode="auto">
          <a:xfrm>
            <a:off x="7131858" y="5462117"/>
            <a:ext cx="4756930" cy="0"/>
          </a:xfrm>
          <a:prstGeom prst="line">
            <a:avLst/>
          </a:prstGeom>
          <a:noFill/>
          <a:ln w="381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298415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down)">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wipe(up)">
                                      <p:cBhvr>
                                        <p:cTn id="12"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矩形 145"/>
          <p:cNvSpPr/>
          <p:nvPr/>
        </p:nvSpPr>
        <p:spPr>
          <a:xfrm flipV="1">
            <a:off x="691019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矩形 146"/>
          <p:cNvSpPr/>
          <p:nvPr/>
        </p:nvSpPr>
        <p:spPr>
          <a:xfrm flipV="1">
            <a:off x="840693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矩形 147"/>
          <p:cNvSpPr/>
          <p:nvPr/>
        </p:nvSpPr>
        <p:spPr>
          <a:xfrm flipV="1">
            <a:off x="9903666"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矩形 148"/>
          <p:cNvSpPr/>
          <p:nvPr/>
        </p:nvSpPr>
        <p:spPr>
          <a:xfrm flipV="1">
            <a:off x="514551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矩形 149"/>
          <p:cNvSpPr/>
          <p:nvPr/>
        </p:nvSpPr>
        <p:spPr>
          <a:xfrm flipV="1">
            <a:off x="664225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1" name="矩形 150"/>
          <p:cNvSpPr/>
          <p:nvPr/>
        </p:nvSpPr>
        <p:spPr>
          <a:xfrm flipV="1">
            <a:off x="8138985"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矩形 151"/>
          <p:cNvSpPr/>
          <p:nvPr/>
        </p:nvSpPr>
        <p:spPr>
          <a:xfrm flipV="1">
            <a:off x="9635721"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文本框 335"/>
          <p:cNvSpPr txBox="1"/>
          <p:nvPr/>
        </p:nvSpPr>
        <p:spPr>
          <a:xfrm>
            <a:off x="3642711" y="273075"/>
            <a:ext cx="4810932" cy="707886"/>
          </a:xfrm>
          <a:prstGeom prst="rect">
            <a:avLst/>
          </a:prstGeom>
          <a:noFill/>
        </p:spPr>
        <p:txBody>
          <a:bodyPr wrap="none" rtlCol="0">
            <a:spAutoFit/>
          </a:bodyPr>
          <a:lstStyle>
            <a:defPPr>
              <a:defRPr lang="zh-CN"/>
            </a:defPPr>
            <a:lvl1pPr>
              <a:defRPr sz="4000">
                <a:solidFill>
                  <a:srgbClr val="31B5D6"/>
                </a:solidFill>
                <a:latin typeface="华康俪金黑W8(P)" panose="020B0800000000000000" pitchFamily="34" charset="-122"/>
                <a:ea typeface="华康俪金黑W8(P)" panose="020B0800000000000000" pitchFamily="34" charset="-122"/>
              </a:defRPr>
            </a:lvl1pPr>
          </a:lstStyle>
          <a:p>
            <a:r>
              <a:rPr lang="zh-CN" altLang="en-US" dirty="0">
                <a:latin typeface="Arial Unicode MS" panose="020B0604020202020204" pitchFamily="34" charset="-122"/>
                <a:ea typeface="Arial Unicode MS" panose="020B0604020202020204" pitchFamily="34" charset="-122"/>
              </a:rPr>
              <a:t>网页排序</a:t>
            </a:r>
            <a:r>
              <a:rPr lang="en-US" altLang="zh-CN" dirty="0">
                <a:latin typeface="Arial Unicode MS" panose="020B0604020202020204" pitchFamily="34" charset="-122"/>
                <a:ea typeface="Arial Unicode MS" panose="020B0604020202020204" pitchFamily="34" charset="-122"/>
              </a:rPr>
              <a:t>-3</a:t>
            </a:r>
            <a:r>
              <a:rPr lang="zh-CN" altLang="en-US" dirty="0">
                <a:latin typeface="Arial Unicode MS" panose="020B0604020202020204" pitchFamily="34" charset="-122"/>
                <a:ea typeface="Arial Unicode MS" panose="020B0604020202020204" pitchFamily="34" charset="-122"/>
              </a:rPr>
              <a:t>用户行为</a:t>
            </a:r>
          </a:p>
        </p:txBody>
      </p:sp>
      <p:grpSp>
        <p:nvGrpSpPr>
          <p:cNvPr id="154" name="组合 153"/>
          <p:cNvGrpSpPr/>
          <p:nvPr/>
        </p:nvGrpSpPr>
        <p:grpSpPr>
          <a:xfrm>
            <a:off x="655309" y="1032131"/>
            <a:ext cx="10477147" cy="66943"/>
            <a:chOff x="655309" y="1032131"/>
            <a:chExt cx="10477147" cy="66943"/>
          </a:xfrm>
        </p:grpSpPr>
        <p:sp>
          <p:nvSpPr>
            <p:cNvPr id="155" name="矩形 154"/>
            <p:cNvSpPr/>
            <p:nvPr/>
          </p:nvSpPr>
          <p:spPr>
            <a:xfrm flipV="1">
              <a:off x="655309"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矩形 155"/>
            <p:cNvSpPr/>
            <p:nvPr/>
          </p:nvSpPr>
          <p:spPr>
            <a:xfrm flipV="1">
              <a:off x="2152044"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矩形 156"/>
            <p:cNvSpPr/>
            <p:nvPr/>
          </p:nvSpPr>
          <p:spPr>
            <a:xfrm flipV="1">
              <a:off x="364878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矩形 157"/>
            <p:cNvSpPr/>
            <p:nvPr/>
          </p:nvSpPr>
          <p:spPr>
            <a:xfrm flipV="1">
              <a:off x="5145515"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矩形 158"/>
            <p:cNvSpPr/>
            <p:nvPr/>
          </p:nvSpPr>
          <p:spPr>
            <a:xfrm flipV="1">
              <a:off x="664225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矩形 159"/>
            <p:cNvSpPr/>
            <p:nvPr/>
          </p:nvSpPr>
          <p:spPr>
            <a:xfrm flipV="1">
              <a:off x="813898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矩形 160"/>
            <p:cNvSpPr/>
            <p:nvPr/>
          </p:nvSpPr>
          <p:spPr>
            <a:xfrm flipV="1">
              <a:off x="9635721"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灯片编号占位符 2"/>
          <p:cNvSpPr>
            <a:spLocks noGrp="1"/>
          </p:cNvSpPr>
          <p:nvPr>
            <p:ph type="sldNum" sz="quarter" idx="12"/>
          </p:nvPr>
        </p:nvSpPr>
        <p:spPr/>
        <p:txBody>
          <a:bodyPr/>
          <a:lstStyle/>
          <a:p>
            <a:pPr>
              <a:defRPr/>
            </a:pPr>
            <a:fld id="{B8A2BE66-3A1D-4F69-92F9-8180C3DFAFD8}" type="slidenum">
              <a:rPr lang="zh-CN" altLang="zh-CN" smtClean="0"/>
              <a:pPr>
                <a:defRPr/>
              </a:pPr>
              <a:t>38</a:t>
            </a:fld>
            <a:endParaRPr lang="zh-CN" altLang="zh-CN"/>
          </a:p>
        </p:txBody>
      </p:sp>
      <p:sp>
        <p:nvSpPr>
          <p:cNvPr id="20" name="Text Box 6"/>
          <p:cNvSpPr txBox="1">
            <a:spLocks noChangeArrowheads="1"/>
          </p:cNvSpPr>
          <p:nvPr/>
        </p:nvSpPr>
        <p:spPr bwMode="auto">
          <a:xfrm>
            <a:off x="2152044" y="2258332"/>
            <a:ext cx="7751621" cy="1421928"/>
          </a:xfrm>
          <a:prstGeom prst="rect">
            <a:avLst/>
          </a:prstGeom>
          <a:solidFill>
            <a:schemeClr val="bg1"/>
          </a:solidFill>
          <a:ln w="9525">
            <a:solidFill>
              <a:schemeClr val="folHlink"/>
            </a:solidFill>
            <a:prstDash val="dash"/>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lnSpc>
                <a:spcPct val="120000"/>
              </a:lnSpc>
              <a:spcBef>
                <a:spcPct val="50000"/>
              </a:spcBef>
            </a:pPr>
            <a:r>
              <a:rPr lang="zh-CN" altLang="en-US" sz="2400" b="1"/>
              <a:t>       用户对搜索结果的点击行为是衡量页面相关性的因素之一，是完善排序结果、提高排序结果质量的重要补充，属于外部不可操作因素。</a:t>
            </a:r>
          </a:p>
        </p:txBody>
      </p:sp>
    </p:spTree>
    <p:extLst>
      <p:ext uri="{BB962C8B-B14F-4D97-AF65-F5344CB8AC3E}">
        <p14:creationId xmlns:p14="http://schemas.microsoft.com/office/powerpoint/2010/main" val="393105326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矩形 145"/>
          <p:cNvSpPr/>
          <p:nvPr/>
        </p:nvSpPr>
        <p:spPr>
          <a:xfrm flipV="1">
            <a:off x="691019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矩形 146"/>
          <p:cNvSpPr/>
          <p:nvPr/>
        </p:nvSpPr>
        <p:spPr>
          <a:xfrm flipV="1">
            <a:off x="840693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矩形 147"/>
          <p:cNvSpPr/>
          <p:nvPr/>
        </p:nvSpPr>
        <p:spPr>
          <a:xfrm flipV="1">
            <a:off x="9903666"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矩形 148"/>
          <p:cNvSpPr/>
          <p:nvPr/>
        </p:nvSpPr>
        <p:spPr>
          <a:xfrm flipV="1">
            <a:off x="514551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矩形 149"/>
          <p:cNvSpPr/>
          <p:nvPr/>
        </p:nvSpPr>
        <p:spPr>
          <a:xfrm flipV="1">
            <a:off x="664225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1" name="矩形 150"/>
          <p:cNvSpPr/>
          <p:nvPr/>
        </p:nvSpPr>
        <p:spPr>
          <a:xfrm flipV="1">
            <a:off x="8138985"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矩形 151"/>
          <p:cNvSpPr/>
          <p:nvPr/>
        </p:nvSpPr>
        <p:spPr>
          <a:xfrm flipV="1">
            <a:off x="9635721"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文本框 335"/>
          <p:cNvSpPr txBox="1"/>
          <p:nvPr/>
        </p:nvSpPr>
        <p:spPr>
          <a:xfrm>
            <a:off x="3642711" y="273075"/>
            <a:ext cx="2236510" cy="707886"/>
          </a:xfrm>
          <a:prstGeom prst="rect">
            <a:avLst/>
          </a:prstGeom>
          <a:noFill/>
        </p:spPr>
        <p:txBody>
          <a:bodyPr wrap="none" rtlCol="0">
            <a:spAutoFit/>
          </a:bodyPr>
          <a:lstStyle>
            <a:defPPr>
              <a:defRPr lang="zh-CN"/>
            </a:defPPr>
            <a:lvl1pPr>
              <a:defRPr sz="4000">
                <a:solidFill>
                  <a:srgbClr val="31B5D6"/>
                </a:solidFill>
                <a:latin typeface="华康俪金黑W8(P)" panose="020B0800000000000000" pitchFamily="34" charset="-122"/>
                <a:ea typeface="华康俪金黑W8(P)" panose="020B0800000000000000" pitchFamily="34" charset="-122"/>
              </a:defRPr>
            </a:lvl1pPr>
          </a:lstStyle>
          <a:p>
            <a:r>
              <a:rPr lang="zh-CN" altLang="en-US" dirty="0">
                <a:latin typeface="Arial Unicode MS" panose="020B0604020202020204" pitchFamily="34" charset="-122"/>
                <a:ea typeface="Arial Unicode MS" panose="020B0604020202020204" pitchFamily="34" charset="-122"/>
              </a:rPr>
              <a:t>网页排序</a:t>
            </a:r>
          </a:p>
        </p:txBody>
      </p:sp>
      <p:grpSp>
        <p:nvGrpSpPr>
          <p:cNvPr id="154" name="组合 153"/>
          <p:cNvGrpSpPr/>
          <p:nvPr/>
        </p:nvGrpSpPr>
        <p:grpSpPr>
          <a:xfrm>
            <a:off x="655309" y="1032131"/>
            <a:ext cx="10477147" cy="66943"/>
            <a:chOff x="655309" y="1032131"/>
            <a:chExt cx="10477147" cy="66943"/>
          </a:xfrm>
        </p:grpSpPr>
        <p:sp>
          <p:nvSpPr>
            <p:cNvPr id="155" name="矩形 154"/>
            <p:cNvSpPr/>
            <p:nvPr/>
          </p:nvSpPr>
          <p:spPr>
            <a:xfrm flipV="1">
              <a:off x="655309"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矩形 155"/>
            <p:cNvSpPr/>
            <p:nvPr/>
          </p:nvSpPr>
          <p:spPr>
            <a:xfrm flipV="1">
              <a:off x="2152044"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矩形 156"/>
            <p:cNvSpPr/>
            <p:nvPr/>
          </p:nvSpPr>
          <p:spPr>
            <a:xfrm flipV="1">
              <a:off x="364878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矩形 157"/>
            <p:cNvSpPr/>
            <p:nvPr/>
          </p:nvSpPr>
          <p:spPr>
            <a:xfrm flipV="1">
              <a:off x="5145515"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矩形 158"/>
            <p:cNvSpPr/>
            <p:nvPr/>
          </p:nvSpPr>
          <p:spPr>
            <a:xfrm flipV="1">
              <a:off x="664225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矩形 159"/>
            <p:cNvSpPr/>
            <p:nvPr/>
          </p:nvSpPr>
          <p:spPr>
            <a:xfrm flipV="1">
              <a:off x="813898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矩形 160"/>
            <p:cNvSpPr/>
            <p:nvPr/>
          </p:nvSpPr>
          <p:spPr>
            <a:xfrm flipV="1">
              <a:off x="9635721"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灯片编号占位符 2"/>
          <p:cNvSpPr>
            <a:spLocks noGrp="1"/>
          </p:cNvSpPr>
          <p:nvPr>
            <p:ph type="sldNum" sz="quarter" idx="12"/>
          </p:nvPr>
        </p:nvSpPr>
        <p:spPr/>
        <p:txBody>
          <a:bodyPr/>
          <a:lstStyle/>
          <a:p>
            <a:pPr>
              <a:defRPr/>
            </a:pPr>
            <a:fld id="{B8A2BE66-3A1D-4F69-92F9-8180C3DFAFD8}" type="slidenum">
              <a:rPr lang="zh-CN" altLang="zh-CN" smtClean="0"/>
              <a:pPr>
                <a:defRPr/>
              </a:pPr>
              <a:t>39</a:t>
            </a:fld>
            <a:endParaRPr lang="zh-CN" altLang="zh-CN"/>
          </a:p>
        </p:txBody>
      </p:sp>
      <p:sp>
        <p:nvSpPr>
          <p:cNvPr id="42" name="Text Box 5"/>
          <p:cNvSpPr txBox="1">
            <a:spLocks noChangeArrowheads="1"/>
          </p:cNvSpPr>
          <p:nvPr/>
        </p:nvSpPr>
        <p:spPr bwMode="auto">
          <a:xfrm>
            <a:off x="1095133" y="1328766"/>
            <a:ext cx="1727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400" b="1"/>
              <a:t>页面相关性</a:t>
            </a:r>
          </a:p>
        </p:txBody>
      </p:sp>
      <p:sp>
        <p:nvSpPr>
          <p:cNvPr id="43" name="Text Box 6"/>
          <p:cNvSpPr txBox="1">
            <a:spLocks noChangeArrowheads="1"/>
          </p:cNvSpPr>
          <p:nvPr/>
        </p:nvSpPr>
        <p:spPr bwMode="auto">
          <a:xfrm>
            <a:off x="3363670" y="1328766"/>
            <a:ext cx="1727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400" b="1"/>
              <a:t>链接权重</a:t>
            </a:r>
          </a:p>
        </p:txBody>
      </p:sp>
      <p:sp>
        <p:nvSpPr>
          <p:cNvPr id="44" name="Text Box 7"/>
          <p:cNvSpPr txBox="1">
            <a:spLocks noChangeArrowheads="1"/>
          </p:cNvSpPr>
          <p:nvPr/>
        </p:nvSpPr>
        <p:spPr bwMode="auto">
          <a:xfrm>
            <a:off x="5632208" y="1328766"/>
            <a:ext cx="1727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400" b="1"/>
              <a:t>用户行为</a:t>
            </a:r>
          </a:p>
        </p:txBody>
      </p:sp>
      <p:grpSp>
        <p:nvGrpSpPr>
          <p:cNvPr id="45" name="Group 8"/>
          <p:cNvGrpSpPr>
            <a:grpSpLocks/>
          </p:cNvGrpSpPr>
          <p:nvPr/>
        </p:nvGrpSpPr>
        <p:grpSpPr bwMode="auto">
          <a:xfrm>
            <a:off x="1979370" y="1762153"/>
            <a:ext cx="4537076" cy="790575"/>
            <a:chOff x="1532" y="1344"/>
            <a:chExt cx="2858" cy="498"/>
          </a:xfrm>
        </p:grpSpPr>
        <p:cxnSp>
          <p:nvCxnSpPr>
            <p:cNvPr id="46" name="AutoShape 9"/>
            <p:cNvCxnSpPr>
              <a:cxnSpLocks noChangeShapeType="1"/>
              <a:stCxn id="42" idx="2"/>
              <a:endCxn id="44" idx="2"/>
            </p:cNvCxnSpPr>
            <p:nvPr/>
          </p:nvCxnSpPr>
          <p:spPr bwMode="auto">
            <a:xfrm rot="16200000" flipH="1">
              <a:off x="2957" y="-70"/>
              <a:ext cx="8" cy="2858"/>
            </a:xfrm>
            <a:prstGeom prst="bentConnector3">
              <a:avLst>
                <a:gd name="adj1" fmla="val 1800000"/>
              </a:avLst>
            </a:prstGeom>
            <a:noFill/>
            <a:ln w="28575">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7" name="Line 10"/>
            <p:cNvSpPr>
              <a:spLocks noChangeShapeType="1"/>
            </p:cNvSpPr>
            <p:nvPr/>
          </p:nvSpPr>
          <p:spPr bwMode="auto">
            <a:xfrm>
              <a:off x="2925" y="1344"/>
              <a:ext cx="0" cy="498"/>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48" name="Text Box 11"/>
          <p:cNvSpPr txBox="1">
            <a:spLocks noChangeArrowheads="1"/>
          </p:cNvSpPr>
          <p:nvPr/>
        </p:nvSpPr>
        <p:spPr bwMode="auto">
          <a:xfrm>
            <a:off x="3327158" y="2481291"/>
            <a:ext cx="1727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400" b="1"/>
              <a:t>页面权重值</a:t>
            </a:r>
          </a:p>
        </p:txBody>
      </p:sp>
      <p:sp>
        <p:nvSpPr>
          <p:cNvPr id="49" name="Line 12"/>
          <p:cNvSpPr>
            <a:spLocks noChangeShapeType="1"/>
          </p:cNvSpPr>
          <p:nvPr/>
        </p:nvSpPr>
        <p:spPr bwMode="auto">
          <a:xfrm>
            <a:off x="4190758" y="2986116"/>
            <a:ext cx="0" cy="647700"/>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0" name="Text Box 13"/>
          <p:cNvSpPr txBox="1">
            <a:spLocks noChangeArrowheads="1"/>
          </p:cNvSpPr>
          <p:nvPr/>
        </p:nvSpPr>
        <p:spPr bwMode="auto">
          <a:xfrm>
            <a:off x="3589053" y="3562378"/>
            <a:ext cx="576103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zh-CN" sz="2400" b="1" dirty="0"/>
              <a:t>W(page)=W(relevance)+ </a:t>
            </a:r>
            <a:r>
              <a:rPr lang="en-US" altLang="zh-CN" sz="2400" b="1" dirty="0">
                <a:ea typeface="宋体" pitchFamily="2" charset="-122"/>
              </a:rPr>
              <a:t>W(link)+ W(user) </a:t>
            </a:r>
          </a:p>
        </p:txBody>
      </p:sp>
      <p:grpSp>
        <p:nvGrpSpPr>
          <p:cNvPr id="51" name="Group 14"/>
          <p:cNvGrpSpPr>
            <a:grpSpLocks/>
          </p:cNvGrpSpPr>
          <p:nvPr/>
        </p:nvGrpSpPr>
        <p:grpSpPr bwMode="auto">
          <a:xfrm>
            <a:off x="3084228" y="3994178"/>
            <a:ext cx="2012950" cy="1474788"/>
            <a:chOff x="431" y="1215"/>
            <a:chExt cx="1268" cy="1209"/>
          </a:xfrm>
        </p:grpSpPr>
        <p:sp>
          <p:nvSpPr>
            <p:cNvPr id="52" name="Rectangle 15"/>
            <p:cNvSpPr>
              <a:spLocks noChangeArrowheads="1"/>
            </p:cNvSpPr>
            <p:nvPr/>
          </p:nvSpPr>
          <p:spPr bwMode="auto">
            <a:xfrm>
              <a:off x="431" y="2074"/>
              <a:ext cx="1268" cy="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l"/>
              <a:r>
                <a:rPr lang="zh-CN" altLang="en-US" sz="2200" b="1">
                  <a:solidFill>
                    <a:srgbClr val="FF0000"/>
                  </a:solidFill>
                  <a:latin typeface="黑体" pitchFamily="49" charset="-122"/>
                </a:rPr>
                <a:t>  页面权重值 </a:t>
              </a:r>
            </a:p>
          </p:txBody>
        </p:sp>
        <p:sp>
          <p:nvSpPr>
            <p:cNvPr id="53" name="Line 16"/>
            <p:cNvSpPr>
              <a:spLocks noChangeShapeType="1"/>
            </p:cNvSpPr>
            <p:nvPr/>
          </p:nvSpPr>
          <p:spPr bwMode="auto">
            <a:xfrm>
              <a:off x="1140" y="1215"/>
              <a:ext cx="0" cy="908"/>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54" name="Group 17"/>
          <p:cNvGrpSpPr>
            <a:grpSpLocks/>
          </p:cNvGrpSpPr>
          <p:nvPr/>
        </p:nvGrpSpPr>
        <p:grpSpPr bwMode="auto">
          <a:xfrm>
            <a:off x="4739991" y="3994178"/>
            <a:ext cx="2152650" cy="1855788"/>
            <a:chOff x="431" y="1215"/>
            <a:chExt cx="1356" cy="1169"/>
          </a:xfrm>
        </p:grpSpPr>
        <p:sp>
          <p:nvSpPr>
            <p:cNvPr id="55" name="Rectangle 18"/>
            <p:cNvSpPr>
              <a:spLocks noChangeArrowheads="1"/>
            </p:cNvSpPr>
            <p:nvPr/>
          </p:nvSpPr>
          <p:spPr bwMode="auto">
            <a:xfrm>
              <a:off x="431" y="2115"/>
              <a:ext cx="1356"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l"/>
              <a:r>
                <a:rPr lang="zh-CN" altLang="en-US" sz="2200" b="1">
                  <a:solidFill>
                    <a:srgbClr val="FF0000"/>
                  </a:solidFill>
                  <a:latin typeface="黑体" pitchFamily="49" charset="-122"/>
                </a:rPr>
                <a:t> 页面相关性值 </a:t>
              </a:r>
            </a:p>
          </p:txBody>
        </p:sp>
        <p:sp>
          <p:nvSpPr>
            <p:cNvPr id="56" name="Line 19"/>
            <p:cNvSpPr>
              <a:spLocks noChangeShapeType="1"/>
            </p:cNvSpPr>
            <p:nvPr/>
          </p:nvSpPr>
          <p:spPr bwMode="auto">
            <a:xfrm>
              <a:off x="1140" y="1215"/>
              <a:ext cx="0" cy="908"/>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57" name="Group 20"/>
          <p:cNvGrpSpPr>
            <a:grpSpLocks/>
          </p:cNvGrpSpPr>
          <p:nvPr/>
        </p:nvGrpSpPr>
        <p:grpSpPr bwMode="auto">
          <a:xfrm>
            <a:off x="6184616" y="3994178"/>
            <a:ext cx="2012950" cy="1474788"/>
            <a:chOff x="431" y="1215"/>
            <a:chExt cx="1268" cy="1211"/>
          </a:xfrm>
        </p:grpSpPr>
        <p:sp>
          <p:nvSpPr>
            <p:cNvPr id="58" name="Rectangle 21"/>
            <p:cNvSpPr>
              <a:spLocks noChangeArrowheads="1"/>
            </p:cNvSpPr>
            <p:nvPr/>
          </p:nvSpPr>
          <p:spPr bwMode="auto">
            <a:xfrm>
              <a:off x="431" y="2075"/>
              <a:ext cx="1268" cy="3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l"/>
              <a:r>
                <a:rPr lang="zh-CN" altLang="en-US" sz="2200" b="1">
                  <a:solidFill>
                    <a:srgbClr val="FF0000"/>
                  </a:solidFill>
                  <a:latin typeface="黑体" pitchFamily="49" charset="-122"/>
                </a:rPr>
                <a:t>  链接权重值 </a:t>
              </a:r>
            </a:p>
          </p:txBody>
        </p:sp>
        <p:sp>
          <p:nvSpPr>
            <p:cNvPr id="59" name="Line 22"/>
            <p:cNvSpPr>
              <a:spLocks noChangeShapeType="1"/>
            </p:cNvSpPr>
            <p:nvPr/>
          </p:nvSpPr>
          <p:spPr bwMode="auto">
            <a:xfrm>
              <a:off x="1140" y="1215"/>
              <a:ext cx="0" cy="908"/>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60" name="Group 23"/>
          <p:cNvGrpSpPr>
            <a:grpSpLocks/>
          </p:cNvGrpSpPr>
          <p:nvPr/>
        </p:nvGrpSpPr>
        <p:grpSpPr bwMode="auto">
          <a:xfrm>
            <a:off x="7476841" y="3994178"/>
            <a:ext cx="2152650" cy="1855788"/>
            <a:chOff x="431" y="1215"/>
            <a:chExt cx="1356" cy="1169"/>
          </a:xfrm>
        </p:grpSpPr>
        <p:sp>
          <p:nvSpPr>
            <p:cNvPr id="61" name="Rectangle 24"/>
            <p:cNvSpPr>
              <a:spLocks noChangeArrowheads="1"/>
            </p:cNvSpPr>
            <p:nvPr/>
          </p:nvSpPr>
          <p:spPr bwMode="auto">
            <a:xfrm>
              <a:off x="431" y="2115"/>
              <a:ext cx="1356"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l"/>
              <a:r>
                <a:rPr lang="zh-CN" altLang="en-US" sz="2200" b="1">
                  <a:solidFill>
                    <a:srgbClr val="FF0000"/>
                  </a:solidFill>
                  <a:latin typeface="黑体" pitchFamily="49" charset="-122"/>
                </a:rPr>
                <a:t>  用户行为得分</a:t>
              </a:r>
            </a:p>
          </p:txBody>
        </p:sp>
        <p:sp>
          <p:nvSpPr>
            <p:cNvPr id="62" name="Line 25"/>
            <p:cNvSpPr>
              <a:spLocks noChangeShapeType="1"/>
            </p:cNvSpPr>
            <p:nvPr/>
          </p:nvSpPr>
          <p:spPr bwMode="auto">
            <a:xfrm>
              <a:off x="1140" y="1215"/>
              <a:ext cx="0" cy="908"/>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1269308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slide(fromBottom)">
                                      <p:cBhvr>
                                        <p:cTn id="7" dur="500"/>
                                        <p:tgtEl>
                                          <p:spTgt spid="42"/>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43"/>
                                        </p:tgtEl>
                                        <p:attrNameLst>
                                          <p:attrName>style.visibility</p:attrName>
                                        </p:attrNameLst>
                                      </p:cBhvr>
                                      <p:to>
                                        <p:strVal val="visible"/>
                                      </p:to>
                                    </p:set>
                                    <p:animEffect transition="in" filter="slide(fromBottom)">
                                      <p:cBhvr>
                                        <p:cTn id="12" dur="500"/>
                                        <p:tgtEl>
                                          <p:spTgt spid="43"/>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grpId="0" nodeType="clickEffect">
                                  <p:stCondLst>
                                    <p:cond delay="0"/>
                                  </p:stCondLst>
                                  <p:childTnLst>
                                    <p:set>
                                      <p:cBhvr>
                                        <p:cTn id="16" dur="1" fill="hold">
                                          <p:stCondLst>
                                            <p:cond delay="0"/>
                                          </p:stCondLst>
                                        </p:cTn>
                                        <p:tgtEl>
                                          <p:spTgt spid="44"/>
                                        </p:tgtEl>
                                        <p:attrNameLst>
                                          <p:attrName>style.visibility</p:attrName>
                                        </p:attrNameLst>
                                      </p:cBhvr>
                                      <p:to>
                                        <p:strVal val="visible"/>
                                      </p:to>
                                    </p:set>
                                    <p:animEffect transition="in" filter="slide(fromBottom)">
                                      <p:cBhvr>
                                        <p:cTn id="17" dur="500"/>
                                        <p:tgtEl>
                                          <p:spTgt spid="4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45"/>
                                        </p:tgtEl>
                                        <p:attrNameLst>
                                          <p:attrName>style.visibility</p:attrName>
                                        </p:attrNameLst>
                                      </p:cBhvr>
                                      <p:to>
                                        <p:strVal val="visible"/>
                                      </p:to>
                                    </p:set>
                                    <p:animEffect transition="in" filter="wipe(up)">
                                      <p:cBhvr>
                                        <p:cTn id="22" dur="500"/>
                                        <p:tgtEl>
                                          <p:spTgt spid="45"/>
                                        </p:tgtEl>
                                      </p:cBhvr>
                                    </p:animEffect>
                                  </p:childTnLst>
                                </p:cTn>
                              </p:par>
                            </p:childTnLst>
                          </p:cTn>
                        </p:par>
                      </p:childTnLst>
                    </p:cTn>
                  </p:par>
                  <p:par>
                    <p:cTn id="23" fill="hold">
                      <p:stCondLst>
                        <p:cond delay="indefinite"/>
                      </p:stCondLst>
                      <p:childTnLst>
                        <p:par>
                          <p:cTn id="24" fill="hold">
                            <p:stCondLst>
                              <p:cond delay="0"/>
                            </p:stCondLst>
                            <p:childTnLst>
                              <p:par>
                                <p:cTn id="25" presetID="12" presetClass="entr" presetSubtype="4" fill="hold" grpId="0" nodeType="clickEffect">
                                  <p:stCondLst>
                                    <p:cond delay="0"/>
                                  </p:stCondLst>
                                  <p:childTnLst>
                                    <p:set>
                                      <p:cBhvr>
                                        <p:cTn id="26" dur="1" fill="hold">
                                          <p:stCondLst>
                                            <p:cond delay="0"/>
                                          </p:stCondLst>
                                        </p:cTn>
                                        <p:tgtEl>
                                          <p:spTgt spid="48"/>
                                        </p:tgtEl>
                                        <p:attrNameLst>
                                          <p:attrName>style.visibility</p:attrName>
                                        </p:attrNameLst>
                                      </p:cBhvr>
                                      <p:to>
                                        <p:strVal val="visible"/>
                                      </p:to>
                                    </p:set>
                                    <p:animEffect transition="in" filter="slide(fromBottom)">
                                      <p:cBhvr>
                                        <p:cTn id="27" dur="500"/>
                                        <p:tgtEl>
                                          <p:spTgt spid="4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grpId="0" nodeType="clickEffect">
                                  <p:stCondLst>
                                    <p:cond delay="0"/>
                                  </p:stCondLst>
                                  <p:childTnLst>
                                    <p:set>
                                      <p:cBhvr>
                                        <p:cTn id="31" dur="1" fill="hold">
                                          <p:stCondLst>
                                            <p:cond delay="0"/>
                                          </p:stCondLst>
                                        </p:cTn>
                                        <p:tgtEl>
                                          <p:spTgt spid="49"/>
                                        </p:tgtEl>
                                        <p:attrNameLst>
                                          <p:attrName>style.visibility</p:attrName>
                                        </p:attrNameLst>
                                      </p:cBhvr>
                                      <p:to>
                                        <p:strVal val="visible"/>
                                      </p:to>
                                    </p:set>
                                    <p:animEffect transition="in" filter="wipe(up)">
                                      <p:cBhvr>
                                        <p:cTn id="32" dur="500"/>
                                        <p:tgtEl>
                                          <p:spTgt spid="49"/>
                                        </p:tgtEl>
                                      </p:cBhvr>
                                    </p:animEffect>
                                  </p:childTnLst>
                                </p:cTn>
                              </p:par>
                            </p:childTnLst>
                          </p:cTn>
                        </p:par>
                      </p:childTnLst>
                    </p:cTn>
                  </p:par>
                  <p:par>
                    <p:cTn id="33" fill="hold">
                      <p:stCondLst>
                        <p:cond delay="indefinite"/>
                      </p:stCondLst>
                      <p:childTnLst>
                        <p:par>
                          <p:cTn id="34" fill="hold">
                            <p:stCondLst>
                              <p:cond delay="0"/>
                            </p:stCondLst>
                            <p:childTnLst>
                              <p:par>
                                <p:cTn id="35" presetID="12" presetClass="entr" presetSubtype="4" fill="hold" grpId="0" nodeType="clickEffect">
                                  <p:stCondLst>
                                    <p:cond delay="0"/>
                                  </p:stCondLst>
                                  <p:childTnLst>
                                    <p:set>
                                      <p:cBhvr>
                                        <p:cTn id="36" dur="1" fill="hold">
                                          <p:stCondLst>
                                            <p:cond delay="0"/>
                                          </p:stCondLst>
                                        </p:cTn>
                                        <p:tgtEl>
                                          <p:spTgt spid="50"/>
                                        </p:tgtEl>
                                        <p:attrNameLst>
                                          <p:attrName>style.visibility</p:attrName>
                                        </p:attrNameLst>
                                      </p:cBhvr>
                                      <p:to>
                                        <p:strVal val="visible"/>
                                      </p:to>
                                    </p:set>
                                    <p:animEffect transition="in" filter="slide(fromBottom)">
                                      <p:cBhvr>
                                        <p:cTn id="37" dur="500"/>
                                        <p:tgtEl>
                                          <p:spTgt spid="50"/>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nodeType="clickEffect">
                                  <p:stCondLst>
                                    <p:cond delay="0"/>
                                  </p:stCondLst>
                                  <p:childTnLst>
                                    <p:set>
                                      <p:cBhvr>
                                        <p:cTn id="41" dur="1" fill="hold">
                                          <p:stCondLst>
                                            <p:cond delay="0"/>
                                          </p:stCondLst>
                                        </p:cTn>
                                        <p:tgtEl>
                                          <p:spTgt spid="51"/>
                                        </p:tgtEl>
                                        <p:attrNameLst>
                                          <p:attrName>style.visibility</p:attrName>
                                        </p:attrNameLst>
                                      </p:cBhvr>
                                      <p:to>
                                        <p:strVal val="visible"/>
                                      </p:to>
                                    </p:set>
                                    <p:animEffect transition="in" filter="wipe(up)">
                                      <p:cBhvr>
                                        <p:cTn id="42" dur="500"/>
                                        <p:tgtEl>
                                          <p:spTgt spid="51"/>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nodeType="clickEffect">
                                  <p:stCondLst>
                                    <p:cond delay="0"/>
                                  </p:stCondLst>
                                  <p:childTnLst>
                                    <p:set>
                                      <p:cBhvr>
                                        <p:cTn id="46" dur="1" fill="hold">
                                          <p:stCondLst>
                                            <p:cond delay="0"/>
                                          </p:stCondLst>
                                        </p:cTn>
                                        <p:tgtEl>
                                          <p:spTgt spid="54"/>
                                        </p:tgtEl>
                                        <p:attrNameLst>
                                          <p:attrName>style.visibility</p:attrName>
                                        </p:attrNameLst>
                                      </p:cBhvr>
                                      <p:to>
                                        <p:strVal val="visible"/>
                                      </p:to>
                                    </p:set>
                                    <p:animEffect transition="in" filter="wipe(up)">
                                      <p:cBhvr>
                                        <p:cTn id="47" dur="500"/>
                                        <p:tgtEl>
                                          <p:spTgt spid="54"/>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1" fill="hold" nodeType="clickEffect">
                                  <p:stCondLst>
                                    <p:cond delay="0"/>
                                  </p:stCondLst>
                                  <p:childTnLst>
                                    <p:set>
                                      <p:cBhvr>
                                        <p:cTn id="51" dur="1" fill="hold">
                                          <p:stCondLst>
                                            <p:cond delay="0"/>
                                          </p:stCondLst>
                                        </p:cTn>
                                        <p:tgtEl>
                                          <p:spTgt spid="57"/>
                                        </p:tgtEl>
                                        <p:attrNameLst>
                                          <p:attrName>style.visibility</p:attrName>
                                        </p:attrNameLst>
                                      </p:cBhvr>
                                      <p:to>
                                        <p:strVal val="visible"/>
                                      </p:to>
                                    </p:set>
                                    <p:animEffect transition="in" filter="wipe(up)">
                                      <p:cBhvr>
                                        <p:cTn id="52" dur="500"/>
                                        <p:tgtEl>
                                          <p:spTgt spid="57"/>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1" fill="hold" nodeType="clickEffect">
                                  <p:stCondLst>
                                    <p:cond delay="0"/>
                                  </p:stCondLst>
                                  <p:childTnLst>
                                    <p:set>
                                      <p:cBhvr>
                                        <p:cTn id="56" dur="1" fill="hold">
                                          <p:stCondLst>
                                            <p:cond delay="0"/>
                                          </p:stCondLst>
                                        </p:cTn>
                                        <p:tgtEl>
                                          <p:spTgt spid="60"/>
                                        </p:tgtEl>
                                        <p:attrNameLst>
                                          <p:attrName>style.visibility</p:attrName>
                                        </p:attrNameLst>
                                      </p:cBhvr>
                                      <p:to>
                                        <p:strVal val="visible"/>
                                      </p:to>
                                    </p:set>
                                    <p:animEffect transition="in" filter="wipe(up)">
                                      <p:cBhvr>
                                        <p:cTn id="57"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43" grpId="0"/>
      <p:bldP spid="44" grpId="0"/>
      <p:bldP spid="48" grpId="0"/>
      <p:bldP spid="49" grpId="0" animBg="1"/>
      <p:bldP spid="5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1871531" y="1080281"/>
            <a:ext cx="8346439" cy="2051015"/>
            <a:chOff x="1921216" y="192860"/>
            <a:chExt cx="8579793" cy="3265984"/>
          </a:xfrm>
        </p:grpSpPr>
        <p:grpSp>
          <p:nvGrpSpPr>
            <p:cNvPr id="19" name="组合 18"/>
            <p:cNvGrpSpPr/>
            <p:nvPr/>
          </p:nvGrpSpPr>
          <p:grpSpPr>
            <a:xfrm rot="20997101">
              <a:off x="4594305" y="192860"/>
              <a:ext cx="659781" cy="793569"/>
              <a:chOff x="9397113" y="1572484"/>
              <a:chExt cx="739439" cy="900000"/>
            </a:xfrm>
          </p:grpSpPr>
          <p:pic>
            <p:nvPicPr>
              <p:cNvPr id="74" name="图片 73"/>
              <p:cNvPicPr>
                <a:picLocks noChangeAspect="1"/>
              </p:cNvPicPr>
              <p:nvPr/>
            </p:nvPicPr>
            <p:blipFill rotWithShape="1">
              <a:blip r:embed="rId3">
                <a:extLst>
                  <a:ext uri="{28A0092B-C50C-407E-A947-70E740481C1C}">
                    <a14:useLocalDpi xmlns:a14="http://schemas.microsoft.com/office/drawing/2010/main" val="0"/>
                  </a:ext>
                </a:extLst>
              </a:blip>
              <a:srcRect l="7621" t="-1409" r="6212" b="16890"/>
              <a:stretch/>
            </p:blipFill>
            <p:spPr>
              <a:xfrm>
                <a:off x="9402521" y="1678027"/>
                <a:ext cx="734031" cy="720000"/>
              </a:xfrm>
              <a:prstGeom prst="rect">
                <a:avLst/>
              </a:prstGeom>
            </p:spPr>
          </p:pic>
          <p:sp>
            <p:nvSpPr>
              <p:cNvPr id="75" name="椭圆 74"/>
              <p:cNvSpPr/>
              <p:nvPr/>
            </p:nvSpPr>
            <p:spPr>
              <a:xfrm>
                <a:off x="9397113" y="1572484"/>
                <a:ext cx="720000" cy="9000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0" name="组合 19"/>
            <p:cNvGrpSpPr/>
            <p:nvPr/>
          </p:nvGrpSpPr>
          <p:grpSpPr>
            <a:xfrm rot="2455872">
              <a:off x="9545795" y="1200076"/>
              <a:ext cx="659781" cy="793569"/>
              <a:chOff x="8752405" y="680495"/>
              <a:chExt cx="739439" cy="900000"/>
            </a:xfrm>
          </p:grpSpPr>
          <p:pic>
            <p:nvPicPr>
              <p:cNvPr id="72" name="图片 71"/>
              <p:cNvPicPr>
                <a:picLocks noChangeAspect="1"/>
              </p:cNvPicPr>
              <p:nvPr/>
            </p:nvPicPr>
            <p:blipFill rotWithShape="1">
              <a:blip r:embed="rId4">
                <a:extLst>
                  <a:ext uri="{28A0092B-C50C-407E-A947-70E740481C1C}">
                    <a14:useLocalDpi xmlns:a14="http://schemas.microsoft.com/office/drawing/2010/main" val="0"/>
                  </a:ext>
                </a:extLst>
              </a:blip>
              <a:srcRect l="16849" r="13873" b="27651"/>
              <a:stretch/>
            </p:blipFill>
            <p:spPr>
              <a:xfrm>
                <a:off x="8771844" y="740799"/>
                <a:ext cx="720000" cy="751928"/>
              </a:xfrm>
              <a:prstGeom prst="rect">
                <a:avLst/>
              </a:prstGeom>
            </p:spPr>
          </p:pic>
          <p:sp>
            <p:nvSpPr>
              <p:cNvPr id="73" name="椭圆 72"/>
              <p:cNvSpPr/>
              <p:nvPr/>
            </p:nvSpPr>
            <p:spPr>
              <a:xfrm>
                <a:off x="8752405" y="680495"/>
                <a:ext cx="720000" cy="9000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1" name="组合 20"/>
            <p:cNvGrpSpPr/>
            <p:nvPr/>
          </p:nvGrpSpPr>
          <p:grpSpPr>
            <a:xfrm rot="20539373">
              <a:off x="3895784" y="1063209"/>
              <a:ext cx="642436" cy="793569"/>
              <a:chOff x="7798300" y="2128176"/>
              <a:chExt cx="720000" cy="900000"/>
            </a:xfrm>
          </p:grpSpPr>
          <p:pic>
            <p:nvPicPr>
              <p:cNvPr id="70" name="图片 69"/>
              <p:cNvPicPr>
                <a:picLocks noChangeAspect="1"/>
              </p:cNvPicPr>
              <p:nvPr/>
            </p:nvPicPr>
            <p:blipFill rotWithShape="1">
              <a:blip r:embed="rId5">
                <a:extLst>
                  <a:ext uri="{28A0092B-C50C-407E-A947-70E740481C1C}">
                    <a14:useLocalDpi xmlns:a14="http://schemas.microsoft.com/office/drawing/2010/main" val="0"/>
                  </a:ext>
                </a:extLst>
              </a:blip>
              <a:srcRect l="17059" t="11812" r="20535" b="18535"/>
              <a:stretch/>
            </p:blipFill>
            <p:spPr>
              <a:xfrm>
                <a:off x="7835765" y="2190111"/>
                <a:ext cx="645071" cy="720000"/>
              </a:xfrm>
              <a:prstGeom prst="rect">
                <a:avLst/>
              </a:prstGeom>
            </p:spPr>
          </p:pic>
          <p:sp>
            <p:nvSpPr>
              <p:cNvPr id="71" name="椭圆 70"/>
              <p:cNvSpPr/>
              <p:nvPr/>
            </p:nvSpPr>
            <p:spPr>
              <a:xfrm>
                <a:off x="7798300" y="2128176"/>
                <a:ext cx="720000" cy="9000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2" name="组合 21"/>
            <p:cNvGrpSpPr/>
            <p:nvPr/>
          </p:nvGrpSpPr>
          <p:grpSpPr>
            <a:xfrm rot="622440">
              <a:off x="6993372" y="431407"/>
              <a:ext cx="643355" cy="793569"/>
              <a:chOff x="5457544" y="2382484"/>
              <a:chExt cx="721030" cy="900000"/>
            </a:xfrm>
          </p:grpSpPr>
          <p:pic>
            <p:nvPicPr>
              <p:cNvPr id="68" name="图片 6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458574" y="2472484"/>
                <a:ext cx="720000" cy="720000"/>
              </a:xfrm>
              <a:prstGeom prst="rect">
                <a:avLst/>
              </a:prstGeom>
            </p:spPr>
          </p:pic>
          <p:sp>
            <p:nvSpPr>
              <p:cNvPr id="69" name="椭圆 68"/>
              <p:cNvSpPr/>
              <p:nvPr/>
            </p:nvSpPr>
            <p:spPr>
              <a:xfrm>
                <a:off x="5457544" y="2382484"/>
                <a:ext cx="720000" cy="9000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3" name="组合 22"/>
            <p:cNvGrpSpPr/>
            <p:nvPr/>
          </p:nvGrpSpPr>
          <p:grpSpPr>
            <a:xfrm rot="20351331">
              <a:off x="2777184" y="624184"/>
              <a:ext cx="642436" cy="793569"/>
              <a:chOff x="3277182" y="773323"/>
              <a:chExt cx="720000" cy="900000"/>
            </a:xfrm>
          </p:grpSpPr>
          <p:sp>
            <p:nvSpPr>
              <p:cNvPr id="66" name="椭圆 65"/>
              <p:cNvSpPr/>
              <p:nvPr/>
            </p:nvSpPr>
            <p:spPr>
              <a:xfrm>
                <a:off x="3277182" y="773323"/>
                <a:ext cx="720000" cy="900000"/>
              </a:xfrm>
              <a:prstGeom prst="ellipse">
                <a:avLst/>
              </a:prstGeom>
              <a:noFill/>
              <a:ln w="28575">
                <a:solidFill>
                  <a:srgbClr val="F784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7" name="图片 6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277182" y="883868"/>
                <a:ext cx="720000" cy="720000"/>
              </a:xfrm>
              <a:prstGeom prst="rect">
                <a:avLst/>
              </a:prstGeom>
            </p:spPr>
          </p:pic>
        </p:grpSp>
        <p:grpSp>
          <p:nvGrpSpPr>
            <p:cNvPr id="24" name="组合 23"/>
            <p:cNvGrpSpPr/>
            <p:nvPr/>
          </p:nvGrpSpPr>
          <p:grpSpPr>
            <a:xfrm rot="1912890">
              <a:off x="8324851" y="1445561"/>
              <a:ext cx="648427" cy="793569"/>
              <a:chOff x="5384758" y="1250900"/>
              <a:chExt cx="726714" cy="900000"/>
            </a:xfrm>
          </p:grpSpPr>
          <p:sp>
            <p:nvSpPr>
              <p:cNvPr id="64" name="椭圆 63"/>
              <p:cNvSpPr/>
              <p:nvPr/>
            </p:nvSpPr>
            <p:spPr>
              <a:xfrm>
                <a:off x="5384758" y="1250900"/>
                <a:ext cx="720000" cy="900000"/>
              </a:xfrm>
              <a:prstGeom prst="ellipse">
                <a:avLst/>
              </a:prstGeom>
              <a:noFill/>
              <a:ln w="28575">
                <a:solidFill>
                  <a:srgbClr val="F784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5" name="图片 6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391472" y="1268881"/>
                <a:ext cx="720000" cy="720000"/>
              </a:xfrm>
              <a:prstGeom prst="rect">
                <a:avLst/>
              </a:prstGeom>
              <a:ln>
                <a:noFill/>
              </a:ln>
            </p:spPr>
          </p:pic>
        </p:grpSp>
        <p:grpSp>
          <p:nvGrpSpPr>
            <p:cNvPr id="25" name="组合 24"/>
            <p:cNvGrpSpPr/>
            <p:nvPr/>
          </p:nvGrpSpPr>
          <p:grpSpPr>
            <a:xfrm rot="1354213">
              <a:off x="7257146" y="1255327"/>
              <a:ext cx="642436" cy="793569"/>
              <a:chOff x="3639753" y="2488176"/>
              <a:chExt cx="720000" cy="900000"/>
            </a:xfrm>
          </p:grpSpPr>
          <p:sp>
            <p:nvSpPr>
              <p:cNvPr id="62" name="椭圆 61"/>
              <p:cNvSpPr/>
              <p:nvPr/>
            </p:nvSpPr>
            <p:spPr>
              <a:xfrm>
                <a:off x="3639753" y="2488176"/>
                <a:ext cx="720000" cy="900000"/>
              </a:xfrm>
              <a:prstGeom prst="ellipse">
                <a:avLst/>
              </a:prstGeom>
              <a:noFill/>
              <a:ln w="28575">
                <a:solidFill>
                  <a:srgbClr val="F784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3" name="图片 6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705576" y="2565261"/>
                <a:ext cx="547109" cy="720000"/>
              </a:xfrm>
              <a:prstGeom prst="rect">
                <a:avLst/>
              </a:prstGeom>
            </p:spPr>
          </p:pic>
        </p:grpSp>
        <p:grpSp>
          <p:nvGrpSpPr>
            <p:cNvPr id="26" name="组合 25"/>
            <p:cNvGrpSpPr/>
            <p:nvPr/>
          </p:nvGrpSpPr>
          <p:grpSpPr>
            <a:xfrm rot="19874646">
              <a:off x="3299688" y="1751721"/>
              <a:ext cx="647730" cy="793569"/>
              <a:chOff x="4707387" y="271511"/>
              <a:chExt cx="725933" cy="900000"/>
            </a:xfrm>
          </p:grpSpPr>
          <p:sp>
            <p:nvSpPr>
              <p:cNvPr id="60" name="椭圆 59"/>
              <p:cNvSpPr/>
              <p:nvPr/>
            </p:nvSpPr>
            <p:spPr>
              <a:xfrm>
                <a:off x="4713320" y="271511"/>
                <a:ext cx="720000" cy="900000"/>
              </a:xfrm>
              <a:prstGeom prst="ellipse">
                <a:avLst/>
              </a:prstGeom>
              <a:noFill/>
              <a:ln w="28575">
                <a:solidFill>
                  <a:srgbClr val="F784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1" name="图片 60"/>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707387" y="347898"/>
                <a:ext cx="720000" cy="720000"/>
              </a:xfrm>
              <a:prstGeom prst="rect">
                <a:avLst/>
              </a:prstGeom>
            </p:spPr>
          </p:pic>
        </p:grpSp>
        <p:grpSp>
          <p:nvGrpSpPr>
            <p:cNvPr id="27" name="组合 26"/>
            <p:cNvGrpSpPr/>
            <p:nvPr/>
          </p:nvGrpSpPr>
          <p:grpSpPr>
            <a:xfrm rot="19414460">
              <a:off x="2170159" y="2542950"/>
              <a:ext cx="647456" cy="793569"/>
              <a:chOff x="4355614" y="1671769"/>
              <a:chExt cx="725626" cy="900000"/>
            </a:xfrm>
          </p:grpSpPr>
          <p:sp>
            <p:nvSpPr>
              <p:cNvPr id="58" name="椭圆 57"/>
              <p:cNvSpPr/>
              <p:nvPr/>
            </p:nvSpPr>
            <p:spPr>
              <a:xfrm>
                <a:off x="4355614" y="1671769"/>
                <a:ext cx="720000" cy="900000"/>
              </a:xfrm>
              <a:prstGeom prst="ellipse">
                <a:avLst/>
              </a:prstGeom>
              <a:noFill/>
              <a:ln w="28575">
                <a:solidFill>
                  <a:srgbClr val="F784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9" name="图片 58"/>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361240" y="1732379"/>
                <a:ext cx="720000" cy="720000"/>
              </a:xfrm>
              <a:prstGeom prst="rect">
                <a:avLst/>
              </a:prstGeom>
            </p:spPr>
          </p:pic>
        </p:grpSp>
        <p:grpSp>
          <p:nvGrpSpPr>
            <p:cNvPr id="28" name="组合 27"/>
            <p:cNvGrpSpPr/>
            <p:nvPr/>
          </p:nvGrpSpPr>
          <p:grpSpPr>
            <a:xfrm rot="3261331">
              <a:off x="8917619" y="2218585"/>
              <a:ext cx="645495" cy="803045"/>
              <a:chOff x="6534782" y="2204846"/>
              <a:chExt cx="732066" cy="900000"/>
            </a:xfrm>
          </p:grpSpPr>
          <p:sp>
            <p:nvSpPr>
              <p:cNvPr id="56" name="椭圆 55"/>
              <p:cNvSpPr/>
              <p:nvPr/>
            </p:nvSpPr>
            <p:spPr>
              <a:xfrm>
                <a:off x="6534782" y="2204846"/>
                <a:ext cx="720000" cy="900000"/>
              </a:xfrm>
              <a:prstGeom prst="ellipse">
                <a:avLst/>
              </a:prstGeom>
              <a:noFill/>
              <a:ln w="28575">
                <a:solidFill>
                  <a:srgbClr val="31B5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7" name="图片 56"/>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546848" y="2294846"/>
                <a:ext cx="720000" cy="720000"/>
              </a:xfrm>
              <a:prstGeom prst="rect">
                <a:avLst/>
              </a:prstGeom>
            </p:spPr>
          </p:pic>
        </p:grpSp>
        <p:grpSp>
          <p:nvGrpSpPr>
            <p:cNvPr id="29" name="组合 28"/>
            <p:cNvGrpSpPr/>
            <p:nvPr/>
          </p:nvGrpSpPr>
          <p:grpSpPr>
            <a:xfrm rot="1881527">
              <a:off x="8519801" y="497692"/>
              <a:ext cx="646830" cy="793569"/>
              <a:chOff x="5993772" y="258109"/>
              <a:chExt cx="724925" cy="900000"/>
            </a:xfrm>
          </p:grpSpPr>
          <p:sp>
            <p:nvSpPr>
              <p:cNvPr id="54" name="椭圆 53"/>
              <p:cNvSpPr/>
              <p:nvPr/>
            </p:nvSpPr>
            <p:spPr>
              <a:xfrm>
                <a:off x="5993772" y="258109"/>
                <a:ext cx="720000" cy="900000"/>
              </a:xfrm>
              <a:prstGeom prst="ellipse">
                <a:avLst/>
              </a:prstGeom>
              <a:noFill/>
              <a:ln w="28575">
                <a:solidFill>
                  <a:srgbClr val="31B5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5" name="图片 54"/>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5998697" y="334099"/>
                <a:ext cx="720000" cy="720000"/>
              </a:xfrm>
              <a:prstGeom prst="rect">
                <a:avLst/>
              </a:prstGeom>
            </p:spPr>
          </p:pic>
        </p:grpSp>
        <p:grpSp>
          <p:nvGrpSpPr>
            <p:cNvPr id="30" name="组合 29"/>
            <p:cNvGrpSpPr/>
            <p:nvPr/>
          </p:nvGrpSpPr>
          <p:grpSpPr>
            <a:xfrm rot="3066563">
              <a:off x="9781605" y="2529217"/>
              <a:ext cx="635764" cy="803045"/>
              <a:chOff x="8806213" y="2910111"/>
              <a:chExt cx="721030" cy="900000"/>
            </a:xfrm>
          </p:grpSpPr>
          <p:sp>
            <p:nvSpPr>
              <p:cNvPr id="52" name="椭圆 51"/>
              <p:cNvSpPr/>
              <p:nvPr/>
            </p:nvSpPr>
            <p:spPr>
              <a:xfrm>
                <a:off x="8807243" y="2910111"/>
                <a:ext cx="720000" cy="900000"/>
              </a:xfrm>
              <a:prstGeom prst="ellipse">
                <a:avLst/>
              </a:prstGeom>
              <a:noFill/>
              <a:ln w="28575">
                <a:solidFill>
                  <a:srgbClr val="31B5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3" name="图片 52"/>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8806213" y="3000111"/>
                <a:ext cx="720000" cy="720000"/>
              </a:xfrm>
              <a:prstGeom prst="rect">
                <a:avLst/>
              </a:prstGeom>
            </p:spPr>
          </p:pic>
        </p:grpSp>
        <p:grpSp>
          <p:nvGrpSpPr>
            <p:cNvPr id="31" name="组合 30"/>
            <p:cNvGrpSpPr/>
            <p:nvPr/>
          </p:nvGrpSpPr>
          <p:grpSpPr>
            <a:xfrm rot="20849518">
              <a:off x="4617491" y="1468461"/>
              <a:ext cx="644890" cy="793569"/>
              <a:chOff x="7330781" y="818297"/>
              <a:chExt cx="722751" cy="900000"/>
            </a:xfrm>
          </p:grpSpPr>
          <p:sp>
            <p:nvSpPr>
              <p:cNvPr id="50" name="椭圆 49"/>
              <p:cNvSpPr/>
              <p:nvPr/>
            </p:nvSpPr>
            <p:spPr>
              <a:xfrm>
                <a:off x="7330781" y="818297"/>
                <a:ext cx="720000" cy="900000"/>
              </a:xfrm>
              <a:prstGeom prst="ellipse">
                <a:avLst/>
              </a:prstGeom>
              <a:noFill/>
              <a:ln w="28575">
                <a:solidFill>
                  <a:srgbClr val="31B5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1" name="图片 50"/>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7333532" y="908881"/>
                <a:ext cx="720000" cy="720000"/>
              </a:xfrm>
              <a:prstGeom prst="rect">
                <a:avLst/>
              </a:prstGeom>
            </p:spPr>
          </p:pic>
        </p:grpSp>
        <p:grpSp>
          <p:nvGrpSpPr>
            <p:cNvPr id="32" name="组合 31"/>
            <p:cNvGrpSpPr/>
            <p:nvPr/>
          </p:nvGrpSpPr>
          <p:grpSpPr>
            <a:xfrm rot="19756194">
              <a:off x="1921216" y="1486339"/>
              <a:ext cx="653202" cy="793569"/>
              <a:chOff x="2213446" y="1768419"/>
              <a:chExt cx="732066" cy="900000"/>
            </a:xfrm>
          </p:grpSpPr>
          <p:pic>
            <p:nvPicPr>
              <p:cNvPr id="48" name="图片 47"/>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2213446" y="1851769"/>
                <a:ext cx="720000" cy="720000"/>
              </a:xfrm>
              <a:prstGeom prst="rect">
                <a:avLst/>
              </a:prstGeom>
            </p:spPr>
          </p:pic>
          <p:sp>
            <p:nvSpPr>
              <p:cNvPr id="49" name="椭圆 48"/>
              <p:cNvSpPr/>
              <p:nvPr/>
            </p:nvSpPr>
            <p:spPr>
              <a:xfrm>
                <a:off x="2225512" y="1768419"/>
                <a:ext cx="720000" cy="900000"/>
              </a:xfrm>
              <a:prstGeom prst="ellipse">
                <a:avLst/>
              </a:prstGeom>
              <a:noFill/>
              <a:ln w="28575">
                <a:solidFill>
                  <a:srgbClr val="31B5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33" name="直接连接符 32"/>
            <p:cNvCxnSpPr>
              <a:stCxn id="60" idx="4"/>
            </p:cNvCxnSpPr>
            <p:nvPr/>
          </p:nvCxnSpPr>
          <p:spPr>
            <a:xfrm>
              <a:off x="3816758" y="2495084"/>
              <a:ext cx="2279243" cy="952354"/>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直接连接符 33"/>
            <p:cNvCxnSpPr>
              <a:stCxn id="49" idx="4"/>
            </p:cNvCxnSpPr>
            <p:nvPr/>
          </p:nvCxnSpPr>
          <p:spPr>
            <a:xfrm>
              <a:off x="2455199" y="2221442"/>
              <a:ext cx="3639940" cy="1237402"/>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直接连接符 34"/>
            <p:cNvCxnSpPr>
              <a:stCxn id="66" idx="4"/>
            </p:cNvCxnSpPr>
            <p:nvPr/>
          </p:nvCxnSpPr>
          <p:spPr>
            <a:xfrm>
              <a:off x="3239375" y="1391865"/>
              <a:ext cx="2856626" cy="2055573"/>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直接连接符 35"/>
            <p:cNvCxnSpPr>
              <a:stCxn id="71" idx="4"/>
            </p:cNvCxnSpPr>
            <p:nvPr/>
          </p:nvCxnSpPr>
          <p:spPr>
            <a:xfrm>
              <a:off x="4337487" y="1838043"/>
              <a:ext cx="1758514" cy="1609395"/>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直接连接符 36"/>
            <p:cNvCxnSpPr>
              <a:stCxn id="75" idx="4"/>
            </p:cNvCxnSpPr>
            <p:nvPr/>
          </p:nvCxnSpPr>
          <p:spPr>
            <a:xfrm>
              <a:off x="4984886" y="981856"/>
              <a:ext cx="1111115" cy="2465582"/>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直接连接符 37"/>
            <p:cNvCxnSpPr>
              <a:stCxn id="58" idx="4"/>
            </p:cNvCxnSpPr>
            <p:nvPr/>
          </p:nvCxnSpPr>
          <p:spPr>
            <a:xfrm>
              <a:off x="2727469" y="3260488"/>
              <a:ext cx="3368532" cy="186950"/>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直接连接符 38"/>
            <p:cNvCxnSpPr>
              <a:stCxn id="50" idx="4"/>
            </p:cNvCxnSpPr>
            <p:nvPr/>
          </p:nvCxnSpPr>
          <p:spPr>
            <a:xfrm>
              <a:off x="5024672" y="2252878"/>
              <a:ext cx="1071329" cy="1194560"/>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直接连接符 39"/>
            <p:cNvCxnSpPr>
              <a:stCxn id="69" idx="4"/>
            </p:cNvCxnSpPr>
            <p:nvPr/>
          </p:nvCxnSpPr>
          <p:spPr>
            <a:xfrm flipH="1">
              <a:off x="6096001" y="1218407"/>
              <a:ext cx="1147147" cy="2229031"/>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直接连接符 40"/>
            <p:cNvCxnSpPr>
              <a:stCxn id="62" idx="4"/>
            </p:cNvCxnSpPr>
            <p:nvPr/>
          </p:nvCxnSpPr>
          <p:spPr>
            <a:xfrm flipH="1">
              <a:off x="6096001" y="2018506"/>
              <a:ext cx="1330071" cy="1428932"/>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直接连接符 41"/>
            <p:cNvCxnSpPr>
              <a:stCxn id="54" idx="4"/>
            </p:cNvCxnSpPr>
            <p:nvPr/>
          </p:nvCxnSpPr>
          <p:spPr>
            <a:xfrm flipH="1">
              <a:off x="6096001" y="1232158"/>
              <a:ext cx="2538854" cy="2215280"/>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直接连接符 42"/>
            <p:cNvCxnSpPr>
              <a:stCxn id="64" idx="4"/>
            </p:cNvCxnSpPr>
            <p:nvPr/>
          </p:nvCxnSpPr>
          <p:spPr>
            <a:xfrm flipH="1">
              <a:off x="6096001" y="2177690"/>
              <a:ext cx="2340953" cy="1269748"/>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直接连接符 43"/>
            <p:cNvCxnSpPr>
              <a:stCxn id="73" idx="4"/>
            </p:cNvCxnSpPr>
            <p:nvPr/>
          </p:nvCxnSpPr>
          <p:spPr>
            <a:xfrm flipH="1">
              <a:off x="6096001" y="1890948"/>
              <a:ext cx="3513178" cy="1556490"/>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直接连接符 44"/>
            <p:cNvCxnSpPr>
              <a:stCxn id="52" idx="4"/>
            </p:cNvCxnSpPr>
            <p:nvPr/>
          </p:nvCxnSpPr>
          <p:spPr>
            <a:xfrm flipH="1">
              <a:off x="6096001" y="3183183"/>
              <a:ext cx="3691248" cy="264255"/>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直接连接符 45"/>
            <p:cNvCxnSpPr>
              <a:stCxn id="56" idx="4"/>
            </p:cNvCxnSpPr>
            <p:nvPr/>
          </p:nvCxnSpPr>
          <p:spPr>
            <a:xfrm flipH="1">
              <a:off x="6096001" y="2849773"/>
              <a:ext cx="2814969" cy="597665"/>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flipV="1">
              <a:off x="6096001" y="2024541"/>
              <a:ext cx="414" cy="1422897"/>
            </a:xfrm>
            <a:prstGeom prst="line">
              <a:avLst/>
            </a:prstGeom>
          </p:spPr>
          <p:style>
            <a:lnRef idx="1">
              <a:schemeClr val="accent1"/>
            </a:lnRef>
            <a:fillRef idx="0">
              <a:schemeClr val="accent1"/>
            </a:fillRef>
            <a:effectRef idx="0">
              <a:schemeClr val="accent1"/>
            </a:effectRef>
            <a:fontRef idx="minor">
              <a:schemeClr val="tx1"/>
            </a:fontRef>
          </p:style>
        </p:cxnSp>
      </p:grpSp>
      <p:pic>
        <p:nvPicPr>
          <p:cNvPr id="76" name="图片 75"/>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5467905" y="1724669"/>
            <a:ext cx="928052" cy="696039"/>
          </a:xfrm>
          <a:prstGeom prst="rect">
            <a:avLst/>
          </a:prstGeom>
        </p:spPr>
      </p:pic>
      <p:sp>
        <p:nvSpPr>
          <p:cNvPr id="77" name="文本框 340"/>
          <p:cNvSpPr txBox="1"/>
          <p:nvPr/>
        </p:nvSpPr>
        <p:spPr>
          <a:xfrm>
            <a:off x="2187018" y="4043301"/>
            <a:ext cx="2985780" cy="2400657"/>
          </a:xfrm>
          <a:prstGeom prst="rect">
            <a:avLst/>
          </a:prstGeom>
        </p:spPr>
        <p:txBody>
          <a:bodyPr wrap="square">
            <a:spAutoFit/>
          </a:bodyPr>
          <a:lstStyle>
            <a:defPPr>
              <a:defRPr lang="zh-CN"/>
            </a:defPPr>
            <a:lvl1pPr>
              <a:lnSpc>
                <a:spcPct val="125000"/>
              </a:lnSpc>
              <a:defRPr>
                <a:solidFill>
                  <a:schemeClr val="tx1">
                    <a:lumMod val="65000"/>
                    <a:lumOff val="35000"/>
                  </a:schemeClr>
                </a:solidFill>
                <a:latin typeface="微软雅黑" pitchFamily="34" charset="-122"/>
                <a:ea typeface="微软雅黑" pitchFamily="34" charset="-122"/>
              </a:defRPr>
            </a:lvl1pPr>
          </a:lstStyle>
          <a:p>
            <a:pPr marL="342900" indent="-342900">
              <a:buFont typeface="Arial" pitchFamily="34" charset="0"/>
              <a:buChar char="•"/>
            </a:pPr>
            <a:r>
              <a:rPr lang="zh-CN" altLang="en-US" sz="2400" dirty="0"/>
              <a:t>网络媒体形态</a:t>
            </a:r>
            <a:endParaRPr lang="en-US" altLang="zh-CN" sz="2400" dirty="0"/>
          </a:p>
          <a:p>
            <a:pPr marL="342900" indent="-342900">
              <a:buFont typeface="Arial" pitchFamily="34" charset="0"/>
              <a:buChar char="•"/>
            </a:pPr>
            <a:r>
              <a:rPr lang="zh-CN" altLang="en-US" sz="2400" dirty="0"/>
              <a:t>发布信息类型</a:t>
            </a:r>
            <a:endParaRPr lang="en-US" altLang="zh-CN" sz="2400" dirty="0"/>
          </a:p>
          <a:p>
            <a:pPr marL="342900" lvl="1" indent="-342900">
              <a:lnSpc>
                <a:spcPct val="125000"/>
              </a:lnSpc>
              <a:buFont typeface="Arial" pitchFamily="34" charset="0"/>
              <a:buChar char="•"/>
            </a:pPr>
            <a:endParaRPr lang="en-US" altLang="zh-CN" sz="2400" dirty="0">
              <a:solidFill>
                <a:schemeClr val="tx1">
                  <a:lumMod val="65000"/>
                  <a:lumOff val="35000"/>
                </a:schemeClr>
              </a:solidFill>
              <a:latin typeface="微软雅黑" pitchFamily="34" charset="-122"/>
              <a:ea typeface="微软雅黑" pitchFamily="34" charset="-122"/>
            </a:endParaRPr>
          </a:p>
          <a:p>
            <a:pPr marL="342900" lvl="1" indent="-342900">
              <a:lnSpc>
                <a:spcPct val="125000"/>
              </a:lnSpc>
              <a:buFont typeface="Arial" pitchFamily="34" charset="0"/>
              <a:buChar char="•"/>
            </a:pPr>
            <a:endParaRPr lang="en-CA" altLang="zh-CN" sz="2400" dirty="0">
              <a:solidFill>
                <a:schemeClr val="tx1">
                  <a:lumMod val="65000"/>
                  <a:lumOff val="35000"/>
                </a:schemeClr>
              </a:solidFill>
              <a:latin typeface="微软雅黑" pitchFamily="34" charset="-122"/>
              <a:ea typeface="微软雅黑" pitchFamily="34" charset="-122"/>
            </a:endParaRPr>
          </a:p>
          <a:p>
            <a:endParaRPr lang="en-US" altLang="zh-CN" sz="2400" dirty="0"/>
          </a:p>
        </p:txBody>
      </p:sp>
      <p:sp>
        <p:nvSpPr>
          <p:cNvPr id="78" name="圆角矩形 77"/>
          <p:cNvSpPr/>
          <p:nvPr/>
        </p:nvSpPr>
        <p:spPr>
          <a:xfrm>
            <a:off x="1584484" y="5870063"/>
            <a:ext cx="9267497" cy="850900"/>
          </a:xfrm>
          <a:prstGeom prst="roundRect">
            <a:avLst>
              <a:gd name="adj" fmla="val 9394"/>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矩形 78"/>
          <p:cNvSpPr/>
          <p:nvPr/>
        </p:nvSpPr>
        <p:spPr>
          <a:xfrm>
            <a:off x="2024886" y="5941571"/>
            <a:ext cx="7571303" cy="584775"/>
          </a:xfrm>
          <a:prstGeom prst="rect">
            <a:avLst/>
          </a:prstGeom>
        </p:spPr>
        <p:txBody>
          <a:bodyPr wrap="none">
            <a:spAutoFit/>
          </a:bodyPr>
          <a:lstStyle/>
          <a:p>
            <a:r>
              <a:rPr lang="zh-CN" altLang="en-US" sz="3200"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网络媒体信息是指互联网公开发布的信息</a:t>
            </a:r>
            <a:endParaRPr lang="zh-CN" altLang="en-US" sz="3200" b="1" dirty="0">
              <a:solidFill>
                <a:schemeClr val="bg1"/>
              </a:solidFill>
              <a:latin typeface="微软雅黑" panose="020B0503020204020204" pitchFamily="34" charset="-122"/>
              <a:ea typeface="微软雅黑" panose="020B0503020204020204" pitchFamily="34" charset="-122"/>
            </a:endParaRPr>
          </a:p>
        </p:txBody>
      </p:sp>
      <p:sp>
        <p:nvSpPr>
          <p:cNvPr id="80" name="文本框 4"/>
          <p:cNvSpPr>
            <a:spLocks noChangeArrowheads="1"/>
          </p:cNvSpPr>
          <p:nvPr/>
        </p:nvSpPr>
        <p:spPr bwMode="auto">
          <a:xfrm>
            <a:off x="1494368" y="260350"/>
            <a:ext cx="7769985"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4000" dirty="0">
                <a:solidFill>
                  <a:srgbClr val="31B5D6"/>
                </a:solidFill>
                <a:latin typeface="Arial Unicode MS" panose="020B0604020202020204" pitchFamily="34" charset="-122"/>
                <a:ea typeface="Arial Unicode MS" panose="020B0604020202020204" pitchFamily="34" charset="-122"/>
                <a:sym typeface="Calibri" pitchFamily="34" charset="0"/>
              </a:rPr>
              <a:t>网络媒体信息划分方法</a:t>
            </a:r>
          </a:p>
        </p:txBody>
      </p:sp>
      <p:sp>
        <p:nvSpPr>
          <p:cNvPr id="81" name="直接连接符 13"/>
          <p:cNvSpPr>
            <a:spLocks noChangeShapeType="1"/>
          </p:cNvSpPr>
          <p:nvPr/>
        </p:nvSpPr>
        <p:spPr bwMode="auto">
          <a:xfrm>
            <a:off x="675217" y="927100"/>
            <a:ext cx="8313800" cy="0"/>
          </a:xfrm>
          <a:prstGeom prst="line">
            <a:avLst/>
          </a:prstGeom>
          <a:noFill/>
          <a:ln w="6350">
            <a:solidFill>
              <a:srgbClr val="4A7EBB">
                <a:alpha val="25098"/>
              </a:srgbClr>
            </a:solidFill>
            <a:bevel/>
            <a:headEnd/>
            <a:tailEnd/>
          </a:ln>
          <a:extLst>
            <a:ext uri="{909E8E84-426E-40DD-AFC4-6F175D3DCCD1}">
              <a14:hiddenFill xmlns:a14="http://schemas.microsoft.com/office/drawing/2010/main">
                <a:noFill/>
              </a14:hiddenFill>
            </a:ext>
          </a:extLst>
        </p:spPr>
        <p:txBody>
          <a:bodyPr/>
          <a:lstStyle/>
          <a:p>
            <a:endParaRPr lang="zh-CN" altLang="en-US">
              <a:latin typeface="Arial" pitchFamily="34" charset="0"/>
            </a:endParaRPr>
          </a:p>
        </p:txBody>
      </p:sp>
      <p:pic>
        <p:nvPicPr>
          <p:cNvPr id="5122" name="Picture 2" descr="“大数据”的图片搜索结果"/>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5447950" y="3124133"/>
            <a:ext cx="1016923" cy="762692"/>
          </a:xfrm>
          <a:prstGeom prst="ellipse">
            <a:avLst/>
          </a:prstGeom>
          <a:ln w="63500" cap="rnd">
            <a:solidFill>
              <a:srgbClr val="31B5D6"/>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2" name="矩形 1"/>
          <p:cNvSpPr/>
          <p:nvPr/>
        </p:nvSpPr>
        <p:spPr>
          <a:xfrm>
            <a:off x="7263873" y="4043301"/>
            <a:ext cx="4089927" cy="1015663"/>
          </a:xfrm>
          <a:prstGeom prst="rect">
            <a:avLst/>
          </a:prstGeom>
        </p:spPr>
        <p:txBody>
          <a:bodyPr wrap="square">
            <a:spAutoFit/>
          </a:bodyPr>
          <a:lstStyle/>
          <a:p>
            <a:pPr marL="342900" indent="-342900">
              <a:lnSpc>
                <a:spcPct val="125000"/>
              </a:lnSpc>
              <a:buFont typeface="Arial" pitchFamily="34" charset="0"/>
              <a:buChar char="•"/>
            </a:pPr>
            <a:r>
              <a:rPr lang="zh-CN" altLang="en-US" sz="2400" dirty="0">
                <a:solidFill>
                  <a:schemeClr val="tx1">
                    <a:lumMod val="65000"/>
                    <a:lumOff val="35000"/>
                  </a:schemeClr>
                </a:solidFill>
                <a:latin typeface="微软雅黑" pitchFamily="34" charset="-122"/>
                <a:ea typeface="微软雅黑" pitchFamily="34" charset="-122"/>
              </a:rPr>
              <a:t>媒体发布方式</a:t>
            </a:r>
            <a:endParaRPr lang="en-US" altLang="zh-CN" sz="2400" dirty="0">
              <a:solidFill>
                <a:schemeClr val="tx1">
                  <a:lumMod val="65000"/>
                  <a:lumOff val="35000"/>
                </a:schemeClr>
              </a:solidFill>
              <a:latin typeface="微软雅黑" pitchFamily="34" charset="-122"/>
              <a:ea typeface="微软雅黑" pitchFamily="34" charset="-122"/>
            </a:endParaRPr>
          </a:p>
          <a:p>
            <a:pPr marL="342900" indent="-342900">
              <a:lnSpc>
                <a:spcPct val="125000"/>
              </a:lnSpc>
              <a:buFont typeface="Arial" pitchFamily="34" charset="0"/>
              <a:buChar char="•"/>
            </a:pPr>
            <a:r>
              <a:rPr lang="zh-CN" altLang="en-US" sz="2400" dirty="0">
                <a:solidFill>
                  <a:schemeClr val="tx1">
                    <a:lumMod val="65000"/>
                    <a:lumOff val="35000"/>
                  </a:schemeClr>
                </a:solidFill>
                <a:latin typeface="微软雅黑" pitchFamily="34" charset="-122"/>
                <a:ea typeface="微软雅黑" pitchFamily="34" charset="-122"/>
              </a:rPr>
              <a:t>网页具体形态</a:t>
            </a:r>
            <a:endParaRPr lang="en-US" altLang="zh-CN" sz="2400" dirty="0">
              <a:solidFill>
                <a:schemeClr val="tx1">
                  <a:lumMod val="65000"/>
                  <a:lumOff val="35000"/>
                </a:schemeClr>
              </a:solidFill>
              <a:latin typeface="微软雅黑" pitchFamily="34" charset="-122"/>
              <a:ea typeface="微软雅黑" pitchFamily="34" charset="-122"/>
            </a:endParaRPr>
          </a:p>
        </p:txBody>
      </p:sp>
      <p:sp>
        <p:nvSpPr>
          <p:cNvPr id="3" name="灯片编号占位符 2"/>
          <p:cNvSpPr>
            <a:spLocks noGrp="1"/>
          </p:cNvSpPr>
          <p:nvPr>
            <p:ph type="sldNum" sz="quarter" idx="12"/>
          </p:nvPr>
        </p:nvSpPr>
        <p:spPr/>
        <p:txBody>
          <a:bodyPr/>
          <a:lstStyle/>
          <a:p>
            <a:pPr>
              <a:defRPr/>
            </a:pPr>
            <a:fld id="{B8A2BE66-3A1D-4F69-92F9-8180C3DFAFD8}" type="slidenum">
              <a:rPr lang="zh-CN" altLang="zh-CN" smtClean="0"/>
              <a:pPr>
                <a:defRPr/>
              </a:pPr>
              <a:t>4</a:t>
            </a:fld>
            <a:endParaRPr lang="zh-CN" altLang="zh-CN"/>
          </a:p>
        </p:txBody>
      </p:sp>
    </p:spTree>
    <p:extLst>
      <p:ext uri="{BB962C8B-B14F-4D97-AF65-F5344CB8AC3E}">
        <p14:creationId xmlns:p14="http://schemas.microsoft.com/office/powerpoint/2010/main" val="271872556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矩形 145"/>
          <p:cNvSpPr/>
          <p:nvPr/>
        </p:nvSpPr>
        <p:spPr>
          <a:xfrm flipV="1">
            <a:off x="691019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矩形 146"/>
          <p:cNvSpPr/>
          <p:nvPr/>
        </p:nvSpPr>
        <p:spPr>
          <a:xfrm flipV="1">
            <a:off x="840693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矩形 147"/>
          <p:cNvSpPr/>
          <p:nvPr/>
        </p:nvSpPr>
        <p:spPr>
          <a:xfrm flipV="1">
            <a:off x="9903666"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矩形 148"/>
          <p:cNvSpPr/>
          <p:nvPr/>
        </p:nvSpPr>
        <p:spPr>
          <a:xfrm flipV="1">
            <a:off x="514551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矩形 149"/>
          <p:cNvSpPr/>
          <p:nvPr/>
        </p:nvSpPr>
        <p:spPr>
          <a:xfrm flipV="1">
            <a:off x="664225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1" name="矩形 150"/>
          <p:cNvSpPr/>
          <p:nvPr/>
        </p:nvSpPr>
        <p:spPr>
          <a:xfrm flipV="1">
            <a:off x="8138985"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矩形 151"/>
          <p:cNvSpPr/>
          <p:nvPr/>
        </p:nvSpPr>
        <p:spPr>
          <a:xfrm flipV="1">
            <a:off x="9635721"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文本框 335"/>
          <p:cNvSpPr txBox="1"/>
          <p:nvPr/>
        </p:nvSpPr>
        <p:spPr>
          <a:xfrm>
            <a:off x="1525675" y="273075"/>
            <a:ext cx="2749471" cy="707886"/>
          </a:xfrm>
          <a:prstGeom prst="rect">
            <a:avLst/>
          </a:prstGeom>
          <a:noFill/>
        </p:spPr>
        <p:txBody>
          <a:bodyPr wrap="none" rtlCol="0">
            <a:spAutoFit/>
          </a:bodyPr>
          <a:lstStyle>
            <a:defPPr>
              <a:defRPr lang="zh-CN"/>
            </a:defPPr>
            <a:lvl1pPr>
              <a:defRPr sz="4000">
                <a:solidFill>
                  <a:srgbClr val="31B5D6"/>
                </a:solidFill>
                <a:latin typeface="华康俪金黑W8(P)" panose="020B0800000000000000" pitchFamily="34" charset="-122"/>
                <a:ea typeface="华康俪金黑W8(P)" panose="020B0800000000000000" pitchFamily="34" charset="-122"/>
              </a:defRPr>
            </a:lvl1pPr>
          </a:lstStyle>
          <a:p>
            <a:r>
              <a:rPr lang="zh-CN" altLang="en-US" dirty="0">
                <a:latin typeface="Arial Unicode MS" panose="020B0604020202020204" pitchFamily="34" charset="-122"/>
                <a:ea typeface="Arial Unicode MS" panose="020B0604020202020204" pitchFamily="34" charset="-122"/>
              </a:rPr>
              <a:t>关键字查询</a:t>
            </a:r>
          </a:p>
        </p:txBody>
      </p:sp>
      <p:grpSp>
        <p:nvGrpSpPr>
          <p:cNvPr id="154" name="组合 153"/>
          <p:cNvGrpSpPr/>
          <p:nvPr/>
        </p:nvGrpSpPr>
        <p:grpSpPr>
          <a:xfrm>
            <a:off x="655309" y="1032131"/>
            <a:ext cx="10477147" cy="66943"/>
            <a:chOff x="655309" y="1032131"/>
            <a:chExt cx="10477147" cy="66943"/>
          </a:xfrm>
        </p:grpSpPr>
        <p:sp>
          <p:nvSpPr>
            <p:cNvPr id="155" name="矩形 154"/>
            <p:cNvSpPr/>
            <p:nvPr/>
          </p:nvSpPr>
          <p:spPr>
            <a:xfrm flipV="1">
              <a:off x="655309"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矩形 155"/>
            <p:cNvSpPr/>
            <p:nvPr/>
          </p:nvSpPr>
          <p:spPr>
            <a:xfrm flipV="1">
              <a:off x="2152044"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矩形 156"/>
            <p:cNvSpPr/>
            <p:nvPr/>
          </p:nvSpPr>
          <p:spPr>
            <a:xfrm flipV="1">
              <a:off x="364878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矩形 157"/>
            <p:cNvSpPr/>
            <p:nvPr/>
          </p:nvSpPr>
          <p:spPr>
            <a:xfrm flipV="1">
              <a:off x="5145515"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矩形 158"/>
            <p:cNvSpPr/>
            <p:nvPr/>
          </p:nvSpPr>
          <p:spPr>
            <a:xfrm flipV="1">
              <a:off x="664225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矩形 159"/>
            <p:cNvSpPr/>
            <p:nvPr/>
          </p:nvSpPr>
          <p:spPr>
            <a:xfrm flipV="1">
              <a:off x="813898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矩形 160"/>
            <p:cNvSpPr/>
            <p:nvPr/>
          </p:nvSpPr>
          <p:spPr>
            <a:xfrm flipV="1">
              <a:off x="9635721"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灯片编号占位符 2"/>
          <p:cNvSpPr>
            <a:spLocks noGrp="1"/>
          </p:cNvSpPr>
          <p:nvPr>
            <p:ph type="sldNum" sz="quarter" idx="12"/>
          </p:nvPr>
        </p:nvSpPr>
        <p:spPr/>
        <p:txBody>
          <a:bodyPr/>
          <a:lstStyle/>
          <a:p>
            <a:pPr>
              <a:defRPr/>
            </a:pPr>
            <a:fld id="{B8A2BE66-3A1D-4F69-92F9-8180C3DFAFD8}" type="slidenum">
              <a:rPr lang="zh-CN" altLang="zh-CN" smtClean="0"/>
              <a:pPr>
                <a:defRPr/>
              </a:pPr>
              <a:t>40</a:t>
            </a:fld>
            <a:endParaRPr lang="zh-CN" altLang="zh-CN"/>
          </a:p>
        </p:txBody>
      </p:sp>
      <p:sp>
        <p:nvSpPr>
          <p:cNvPr id="21" name="Text Box 5"/>
          <p:cNvSpPr txBox="1">
            <a:spLocks noChangeArrowheads="1"/>
          </p:cNvSpPr>
          <p:nvPr/>
        </p:nvSpPr>
        <p:spPr bwMode="auto">
          <a:xfrm>
            <a:off x="2293257" y="1500210"/>
            <a:ext cx="7866741" cy="14219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lnSpc>
                <a:spcPct val="120000"/>
              </a:lnSpc>
              <a:spcBef>
                <a:spcPct val="50000"/>
              </a:spcBef>
            </a:pPr>
            <a:r>
              <a:rPr lang="zh-CN" altLang="en-US" sz="2400" b="1" dirty="0"/>
              <a:t>        在计算完所有页面的权重后，搜索引擎就可以向用户提供信息查询服务。搜索引擎处理用户的查询，主要应该包括如下方面：</a:t>
            </a:r>
          </a:p>
        </p:txBody>
      </p:sp>
      <p:sp>
        <p:nvSpPr>
          <p:cNvPr id="22" name="Text Box 6"/>
          <p:cNvSpPr txBox="1">
            <a:spLocks noChangeArrowheads="1"/>
          </p:cNvSpPr>
          <p:nvPr/>
        </p:nvSpPr>
        <p:spPr bwMode="auto">
          <a:xfrm>
            <a:off x="2152044" y="3443310"/>
            <a:ext cx="8007955" cy="2049792"/>
          </a:xfrm>
          <a:prstGeom prst="rect">
            <a:avLst/>
          </a:prstGeom>
          <a:solidFill>
            <a:schemeClr val="accent6">
              <a:lumMod val="20000"/>
              <a:lumOff val="80000"/>
              <a:alpha val="34000"/>
            </a:schemeClr>
          </a:solidFill>
          <a:ln>
            <a:noFill/>
          </a:ln>
          <a:effectLst/>
        </p:spPr>
        <p:txBody>
          <a:bodyPr wrap="square">
            <a:spAutoFit/>
          </a:bodyPr>
          <a:lstStyle/>
          <a:p>
            <a:pPr algn="l">
              <a:lnSpc>
                <a:spcPct val="120000"/>
              </a:lnSpc>
              <a:spcBef>
                <a:spcPct val="50000"/>
              </a:spcBef>
              <a:buFont typeface="Wingdings" pitchFamily="2" charset="2"/>
              <a:buChar char="l"/>
            </a:pPr>
            <a:r>
              <a:rPr lang="zh-CN" altLang="en-US" sz="2400" b="1" dirty="0"/>
              <a:t>  在用户发出查询请求前就完成被查询关键字的反向索引、相关页面权重计算等工作；</a:t>
            </a:r>
          </a:p>
          <a:p>
            <a:pPr algn="l">
              <a:lnSpc>
                <a:spcPct val="120000"/>
              </a:lnSpc>
              <a:spcBef>
                <a:spcPct val="50000"/>
              </a:spcBef>
              <a:buFont typeface="Wingdings" pitchFamily="2" charset="2"/>
              <a:buChar char="l"/>
            </a:pPr>
            <a:r>
              <a:rPr lang="zh-CN" altLang="en-US" sz="2400" b="1" dirty="0"/>
              <a:t>  为那些查询最频繁的关键字对应的页面排序列表建立缓存机制。</a:t>
            </a:r>
          </a:p>
        </p:txBody>
      </p:sp>
      <p:sp>
        <p:nvSpPr>
          <p:cNvPr id="23" name="Rectangle 9"/>
          <p:cNvSpPr>
            <a:spLocks noChangeArrowheads="1"/>
          </p:cNvSpPr>
          <p:nvPr/>
        </p:nvSpPr>
        <p:spPr bwMode="auto">
          <a:xfrm>
            <a:off x="5398354" y="3071319"/>
            <a:ext cx="134684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b="1" dirty="0"/>
              <a:t>关键字查询</a:t>
            </a:r>
          </a:p>
        </p:txBody>
      </p:sp>
    </p:spTree>
    <p:extLst>
      <p:ext uri="{BB962C8B-B14F-4D97-AF65-F5344CB8AC3E}">
        <p14:creationId xmlns:p14="http://schemas.microsoft.com/office/powerpoint/2010/main" val="934474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checkerboard(across)">
                                      <p:cBhvr>
                                        <p:cTn id="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矩形 145"/>
          <p:cNvSpPr/>
          <p:nvPr/>
        </p:nvSpPr>
        <p:spPr>
          <a:xfrm flipV="1">
            <a:off x="691019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矩形 146"/>
          <p:cNvSpPr/>
          <p:nvPr/>
        </p:nvSpPr>
        <p:spPr>
          <a:xfrm flipV="1">
            <a:off x="840693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矩形 147"/>
          <p:cNvSpPr/>
          <p:nvPr/>
        </p:nvSpPr>
        <p:spPr>
          <a:xfrm flipV="1">
            <a:off x="9903666"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矩形 148"/>
          <p:cNvSpPr/>
          <p:nvPr/>
        </p:nvSpPr>
        <p:spPr>
          <a:xfrm flipV="1">
            <a:off x="514551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矩形 149"/>
          <p:cNvSpPr/>
          <p:nvPr/>
        </p:nvSpPr>
        <p:spPr>
          <a:xfrm flipV="1">
            <a:off x="664225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1" name="矩形 150"/>
          <p:cNvSpPr/>
          <p:nvPr/>
        </p:nvSpPr>
        <p:spPr>
          <a:xfrm flipV="1">
            <a:off x="8138985"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矩形 151"/>
          <p:cNvSpPr/>
          <p:nvPr/>
        </p:nvSpPr>
        <p:spPr>
          <a:xfrm flipV="1">
            <a:off x="9635721"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文本框 335"/>
          <p:cNvSpPr txBox="1"/>
          <p:nvPr/>
        </p:nvSpPr>
        <p:spPr>
          <a:xfrm>
            <a:off x="1525675" y="273075"/>
            <a:ext cx="2749471" cy="707886"/>
          </a:xfrm>
          <a:prstGeom prst="rect">
            <a:avLst/>
          </a:prstGeom>
          <a:noFill/>
        </p:spPr>
        <p:txBody>
          <a:bodyPr wrap="none" rtlCol="0">
            <a:spAutoFit/>
          </a:bodyPr>
          <a:lstStyle>
            <a:defPPr>
              <a:defRPr lang="zh-CN"/>
            </a:defPPr>
            <a:lvl1pPr>
              <a:defRPr sz="4000">
                <a:solidFill>
                  <a:srgbClr val="31B5D6"/>
                </a:solidFill>
                <a:latin typeface="华康俪金黑W8(P)" panose="020B0800000000000000" pitchFamily="34" charset="-122"/>
                <a:ea typeface="华康俪金黑W8(P)" panose="020B0800000000000000" pitchFamily="34" charset="-122"/>
              </a:defRPr>
            </a:lvl1pPr>
          </a:lstStyle>
          <a:p>
            <a:r>
              <a:rPr lang="zh-CN" altLang="en-US" dirty="0">
                <a:latin typeface="Arial Unicode MS" panose="020B0604020202020204" pitchFamily="34" charset="-122"/>
                <a:ea typeface="Arial Unicode MS" panose="020B0604020202020204" pitchFamily="34" charset="-122"/>
              </a:rPr>
              <a:t>关键字查询</a:t>
            </a:r>
          </a:p>
        </p:txBody>
      </p:sp>
      <p:grpSp>
        <p:nvGrpSpPr>
          <p:cNvPr id="154" name="组合 153"/>
          <p:cNvGrpSpPr/>
          <p:nvPr/>
        </p:nvGrpSpPr>
        <p:grpSpPr>
          <a:xfrm>
            <a:off x="655309" y="1032131"/>
            <a:ext cx="10477147" cy="66943"/>
            <a:chOff x="655309" y="1032131"/>
            <a:chExt cx="10477147" cy="66943"/>
          </a:xfrm>
        </p:grpSpPr>
        <p:sp>
          <p:nvSpPr>
            <p:cNvPr id="155" name="矩形 154"/>
            <p:cNvSpPr/>
            <p:nvPr/>
          </p:nvSpPr>
          <p:spPr>
            <a:xfrm flipV="1">
              <a:off x="655309"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矩形 155"/>
            <p:cNvSpPr/>
            <p:nvPr/>
          </p:nvSpPr>
          <p:spPr>
            <a:xfrm flipV="1">
              <a:off x="2152044"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矩形 156"/>
            <p:cNvSpPr/>
            <p:nvPr/>
          </p:nvSpPr>
          <p:spPr>
            <a:xfrm flipV="1">
              <a:off x="364878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矩形 157"/>
            <p:cNvSpPr/>
            <p:nvPr/>
          </p:nvSpPr>
          <p:spPr>
            <a:xfrm flipV="1">
              <a:off x="5145515"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矩形 158"/>
            <p:cNvSpPr/>
            <p:nvPr/>
          </p:nvSpPr>
          <p:spPr>
            <a:xfrm flipV="1">
              <a:off x="664225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矩形 159"/>
            <p:cNvSpPr/>
            <p:nvPr/>
          </p:nvSpPr>
          <p:spPr>
            <a:xfrm flipV="1">
              <a:off x="813898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矩形 160"/>
            <p:cNvSpPr/>
            <p:nvPr/>
          </p:nvSpPr>
          <p:spPr>
            <a:xfrm flipV="1">
              <a:off x="9635721"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灯片编号占位符 2"/>
          <p:cNvSpPr>
            <a:spLocks noGrp="1"/>
          </p:cNvSpPr>
          <p:nvPr>
            <p:ph type="sldNum" sz="quarter" idx="12"/>
          </p:nvPr>
        </p:nvSpPr>
        <p:spPr/>
        <p:txBody>
          <a:bodyPr/>
          <a:lstStyle/>
          <a:p>
            <a:pPr>
              <a:defRPr/>
            </a:pPr>
            <a:fld id="{B8A2BE66-3A1D-4F69-92F9-8180C3DFAFD8}" type="slidenum">
              <a:rPr lang="zh-CN" altLang="zh-CN" smtClean="0"/>
              <a:pPr>
                <a:defRPr/>
              </a:pPr>
              <a:t>41</a:t>
            </a:fld>
            <a:endParaRPr lang="zh-CN" altLang="zh-CN"/>
          </a:p>
        </p:txBody>
      </p:sp>
      <p:sp>
        <p:nvSpPr>
          <p:cNvPr id="24" name="Rectangle 5"/>
          <p:cNvSpPr>
            <a:spLocks noChangeArrowheads="1"/>
          </p:cNvSpPr>
          <p:nvPr/>
        </p:nvSpPr>
        <p:spPr bwMode="auto">
          <a:xfrm>
            <a:off x="198079" y="1472406"/>
            <a:ext cx="20875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en-US" altLang="zh-CN" sz="2400" b="1" dirty="0">
                <a:solidFill>
                  <a:srgbClr val="800080"/>
                </a:solidFill>
              </a:rPr>
              <a:t>1.  </a:t>
            </a:r>
            <a:r>
              <a:rPr lang="zh-CN" altLang="en-US" sz="2400" b="1" dirty="0">
                <a:solidFill>
                  <a:srgbClr val="800080"/>
                </a:solidFill>
              </a:rPr>
              <a:t>查询流程</a:t>
            </a:r>
          </a:p>
        </p:txBody>
      </p:sp>
      <p:sp>
        <p:nvSpPr>
          <p:cNvPr id="25" name="Line 6"/>
          <p:cNvSpPr>
            <a:spLocks noChangeShapeType="1"/>
          </p:cNvSpPr>
          <p:nvPr/>
        </p:nvSpPr>
        <p:spPr bwMode="auto">
          <a:xfrm>
            <a:off x="6418034" y="3451453"/>
            <a:ext cx="863600" cy="1588"/>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 name="Text Box 7"/>
          <p:cNvSpPr txBox="1">
            <a:spLocks noChangeArrowheads="1"/>
          </p:cNvSpPr>
          <p:nvPr/>
        </p:nvSpPr>
        <p:spPr bwMode="auto">
          <a:xfrm>
            <a:off x="4257447" y="1122591"/>
            <a:ext cx="1655762" cy="396875"/>
          </a:xfrm>
          <a:prstGeom prst="rect">
            <a:avLst/>
          </a:prstGeom>
          <a:solidFill>
            <a:srgbClr val="800080"/>
          </a:solidFill>
          <a:ln>
            <a:noFill/>
          </a:ln>
          <a:effectLst/>
          <a:extLst>
            <a:ext uri="{91240B29-F687-4F45-9708-019B960494DF}">
              <a14:hiddenLine xmlns:a14="http://schemas.microsoft.com/office/drawing/2010/main" w="9525">
                <a:solidFill>
                  <a:srgbClr val="E6A4FA"/>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b="1">
                <a:solidFill>
                  <a:schemeClr val="bg1"/>
                </a:solidFill>
                <a:latin typeface="黑体" pitchFamily="49" charset="-122"/>
              </a:rPr>
              <a:t>查询</a:t>
            </a:r>
            <a:r>
              <a:rPr lang="en-US" altLang="zh-CN" b="1">
                <a:solidFill>
                  <a:schemeClr val="bg1"/>
                </a:solidFill>
                <a:latin typeface="黑体" pitchFamily="49" charset="-122"/>
              </a:rPr>
              <a:t>Q</a:t>
            </a:r>
          </a:p>
        </p:txBody>
      </p:sp>
      <p:sp>
        <p:nvSpPr>
          <p:cNvPr id="27" name="Text Box 8"/>
          <p:cNvSpPr txBox="1">
            <a:spLocks noChangeArrowheads="1"/>
          </p:cNvSpPr>
          <p:nvPr/>
        </p:nvSpPr>
        <p:spPr bwMode="auto">
          <a:xfrm>
            <a:off x="4257447" y="2202091"/>
            <a:ext cx="1655762" cy="396875"/>
          </a:xfrm>
          <a:prstGeom prst="rect">
            <a:avLst/>
          </a:prstGeom>
          <a:solidFill>
            <a:srgbClr val="800080"/>
          </a:solidFill>
          <a:ln>
            <a:noFill/>
          </a:ln>
          <a:effectLst/>
          <a:extLst>
            <a:ext uri="{91240B29-F687-4F45-9708-019B960494DF}">
              <a14:hiddenLine xmlns:a14="http://schemas.microsoft.com/office/drawing/2010/main" w="9525">
                <a:solidFill>
                  <a:srgbClr val="E6A4FA"/>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b="1">
                <a:solidFill>
                  <a:schemeClr val="bg1"/>
                </a:solidFill>
                <a:latin typeface="黑体" pitchFamily="49" charset="-122"/>
              </a:rPr>
              <a:t>切词</a:t>
            </a:r>
          </a:p>
        </p:txBody>
      </p:sp>
      <p:sp>
        <p:nvSpPr>
          <p:cNvPr id="28" name="Text Box 9"/>
          <p:cNvSpPr txBox="1">
            <a:spLocks noChangeArrowheads="1"/>
          </p:cNvSpPr>
          <p:nvPr/>
        </p:nvSpPr>
        <p:spPr bwMode="auto">
          <a:xfrm>
            <a:off x="3970109" y="3245078"/>
            <a:ext cx="2374900" cy="396875"/>
          </a:xfrm>
          <a:prstGeom prst="rect">
            <a:avLst/>
          </a:prstGeom>
          <a:solidFill>
            <a:srgbClr val="800080"/>
          </a:solidFill>
          <a:ln>
            <a:noFill/>
          </a:ln>
          <a:effectLst/>
          <a:extLst>
            <a:ext uri="{91240B29-F687-4F45-9708-019B960494DF}">
              <a14:hiddenLine xmlns:a14="http://schemas.microsoft.com/office/drawing/2010/main" w="9525">
                <a:solidFill>
                  <a:srgbClr val="E6A4FA"/>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spcAft>
                <a:spcPct val="50000"/>
              </a:spcAft>
            </a:pPr>
            <a:r>
              <a:rPr lang="zh-CN" altLang="en-US" b="1">
                <a:solidFill>
                  <a:schemeClr val="bg1"/>
                </a:solidFill>
                <a:latin typeface="黑体" pitchFamily="49" charset="-122"/>
              </a:rPr>
              <a:t>关键字反向索引表</a:t>
            </a:r>
          </a:p>
        </p:txBody>
      </p:sp>
      <p:sp>
        <p:nvSpPr>
          <p:cNvPr id="29" name="Line 10"/>
          <p:cNvSpPr>
            <a:spLocks noChangeShapeType="1"/>
          </p:cNvSpPr>
          <p:nvPr/>
        </p:nvSpPr>
        <p:spPr bwMode="auto">
          <a:xfrm>
            <a:off x="5122634" y="1554391"/>
            <a:ext cx="1588" cy="576262"/>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 name="Line 11"/>
          <p:cNvSpPr>
            <a:spLocks noChangeShapeType="1"/>
          </p:cNvSpPr>
          <p:nvPr/>
        </p:nvSpPr>
        <p:spPr bwMode="auto">
          <a:xfrm>
            <a:off x="5122634" y="2646591"/>
            <a:ext cx="1588" cy="576262"/>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 name="Text Box 12"/>
          <p:cNvSpPr txBox="1">
            <a:spLocks noChangeArrowheads="1"/>
          </p:cNvSpPr>
          <p:nvPr/>
        </p:nvSpPr>
        <p:spPr bwMode="auto">
          <a:xfrm>
            <a:off x="3320822" y="4313466"/>
            <a:ext cx="3671887" cy="396875"/>
          </a:xfrm>
          <a:prstGeom prst="rect">
            <a:avLst/>
          </a:prstGeom>
          <a:solidFill>
            <a:srgbClr val="800080"/>
          </a:solidFill>
          <a:ln>
            <a:noFill/>
          </a:ln>
          <a:effectLst/>
          <a:extLst>
            <a:ext uri="{91240B29-F687-4F45-9708-019B960494DF}">
              <a14:hiddenLine xmlns:a14="http://schemas.microsoft.com/office/drawing/2010/main" w="9525">
                <a:solidFill>
                  <a:srgbClr val="E6A4FA"/>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spcAft>
                <a:spcPct val="50000"/>
              </a:spcAft>
            </a:pPr>
            <a:r>
              <a:rPr lang="zh-CN" altLang="en-US" b="1">
                <a:solidFill>
                  <a:schemeClr val="bg1"/>
                </a:solidFill>
                <a:latin typeface="黑体" pitchFamily="49" charset="-122"/>
              </a:rPr>
              <a:t>返回经过分配权重页面列表</a:t>
            </a:r>
          </a:p>
        </p:txBody>
      </p:sp>
      <p:sp>
        <p:nvSpPr>
          <p:cNvPr id="32" name="Line 13"/>
          <p:cNvSpPr>
            <a:spLocks noChangeShapeType="1"/>
          </p:cNvSpPr>
          <p:nvPr/>
        </p:nvSpPr>
        <p:spPr bwMode="auto">
          <a:xfrm>
            <a:off x="5122634" y="3714978"/>
            <a:ext cx="1588" cy="576263"/>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 name="Text Box 14"/>
          <p:cNvSpPr txBox="1">
            <a:spLocks noChangeArrowheads="1"/>
          </p:cNvSpPr>
          <p:nvPr/>
        </p:nvSpPr>
        <p:spPr bwMode="auto">
          <a:xfrm>
            <a:off x="7329259" y="3235553"/>
            <a:ext cx="1465263" cy="396875"/>
          </a:xfrm>
          <a:prstGeom prst="rect">
            <a:avLst/>
          </a:prstGeom>
          <a:solidFill>
            <a:srgbClr val="800080"/>
          </a:solidFill>
          <a:ln>
            <a:noFill/>
          </a:ln>
          <a:effectLst/>
          <a:extLst>
            <a:ext uri="{91240B29-F687-4F45-9708-019B960494DF}">
              <a14:hiddenLine xmlns:a14="http://schemas.microsoft.com/office/drawing/2010/main" w="9525">
                <a:solidFill>
                  <a:srgbClr val="E6A4FA"/>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spcAft>
                <a:spcPct val="50000"/>
              </a:spcAft>
            </a:pPr>
            <a:r>
              <a:rPr lang="zh-CN" altLang="en-US" b="1">
                <a:solidFill>
                  <a:schemeClr val="bg1"/>
                </a:solidFill>
                <a:latin typeface="黑体" pitchFamily="49" charset="-122"/>
              </a:rPr>
              <a:t>空列表</a:t>
            </a:r>
          </a:p>
        </p:txBody>
      </p:sp>
      <p:grpSp>
        <p:nvGrpSpPr>
          <p:cNvPr id="34" name="Group 15"/>
          <p:cNvGrpSpPr>
            <a:grpSpLocks/>
          </p:cNvGrpSpPr>
          <p:nvPr/>
        </p:nvGrpSpPr>
        <p:grpSpPr bwMode="auto">
          <a:xfrm>
            <a:off x="6273572" y="1333728"/>
            <a:ext cx="2732087" cy="641350"/>
            <a:chOff x="3336" y="1484"/>
            <a:chExt cx="1721" cy="404"/>
          </a:xfrm>
        </p:grpSpPr>
        <p:sp>
          <p:nvSpPr>
            <p:cNvPr id="35" name="AutoShape 16"/>
            <p:cNvSpPr>
              <a:spLocks/>
            </p:cNvSpPr>
            <p:nvPr/>
          </p:nvSpPr>
          <p:spPr bwMode="auto">
            <a:xfrm>
              <a:off x="3336" y="1498"/>
              <a:ext cx="1721" cy="384"/>
            </a:xfrm>
            <a:prstGeom prst="borderCallout1">
              <a:avLst>
                <a:gd name="adj1" fmla="val 18750"/>
                <a:gd name="adj2" fmla="val -2787"/>
                <a:gd name="adj3" fmla="val 134375"/>
                <a:gd name="adj4" fmla="val -2731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200" b="1">
                <a:ea typeface="宋体" pitchFamily="2" charset="-122"/>
              </a:endParaRPr>
            </a:p>
          </p:txBody>
        </p:sp>
        <p:sp>
          <p:nvSpPr>
            <p:cNvPr id="36" name="Text Box 17"/>
            <p:cNvSpPr txBox="1">
              <a:spLocks noChangeArrowheads="1"/>
            </p:cNvSpPr>
            <p:nvPr/>
          </p:nvSpPr>
          <p:spPr bwMode="auto">
            <a:xfrm>
              <a:off x="3400" y="1484"/>
              <a:ext cx="1587"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800" b="1">
                  <a:solidFill>
                    <a:schemeClr val="bg1"/>
                  </a:solidFill>
                </a:rPr>
                <a:t>对查询条件切词，删除“的”、“得”等停止词</a:t>
              </a:r>
            </a:p>
          </p:txBody>
        </p:sp>
      </p:grpSp>
      <p:grpSp>
        <p:nvGrpSpPr>
          <p:cNvPr id="37" name="Group 18"/>
          <p:cNvGrpSpPr>
            <a:grpSpLocks/>
          </p:cNvGrpSpPr>
          <p:nvPr/>
        </p:nvGrpSpPr>
        <p:grpSpPr bwMode="auto">
          <a:xfrm>
            <a:off x="2231797" y="1398816"/>
            <a:ext cx="1763712" cy="1514475"/>
            <a:chOff x="612" y="1570"/>
            <a:chExt cx="1474" cy="656"/>
          </a:xfrm>
        </p:grpSpPr>
        <p:sp>
          <p:nvSpPr>
            <p:cNvPr id="38" name="AutoShape 19"/>
            <p:cNvSpPr>
              <a:spLocks/>
            </p:cNvSpPr>
            <p:nvPr/>
          </p:nvSpPr>
          <p:spPr bwMode="auto">
            <a:xfrm>
              <a:off x="612" y="1570"/>
              <a:ext cx="1474" cy="656"/>
            </a:xfrm>
            <a:prstGeom prst="borderCallout1">
              <a:avLst>
                <a:gd name="adj1" fmla="val 10977"/>
                <a:gd name="adj2" fmla="val 103255"/>
                <a:gd name="adj3" fmla="val 134907"/>
                <a:gd name="adj4" fmla="val 120625"/>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200" b="1">
                <a:solidFill>
                  <a:schemeClr val="bg1"/>
                </a:solidFill>
                <a:ea typeface="宋体" pitchFamily="2" charset="-122"/>
              </a:endParaRPr>
            </a:p>
          </p:txBody>
        </p:sp>
        <p:sp>
          <p:nvSpPr>
            <p:cNvPr id="39" name="Text Box 20"/>
            <p:cNvSpPr txBox="1">
              <a:spLocks noChangeArrowheads="1"/>
            </p:cNvSpPr>
            <p:nvPr/>
          </p:nvSpPr>
          <p:spPr bwMode="auto">
            <a:xfrm>
              <a:off x="657" y="1616"/>
              <a:ext cx="1361" cy="5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800" b="1">
                  <a:solidFill>
                    <a:schemeClr val="bg1"/>
                  </a:solidFill>
                </a:rPr>
                <a:t>以切词结果作为条件在关键字反向索引列表中进行匹配</a:t>
              </a:r>
            </a:p>
          </p:txBody>
        </p:sp>
      </p:grpSp>
      <p:sp>
        <p:nvSpPr>
          <p:cNvPr id="40" name="Text Box 21"/>
          <p:cNvSpPr txBox="1">
            <a:spLocks noChangeArrowheads="1"/>
          </p:cNvSpPr>
          <p:nvPr/>
        </p:nvSpPr>
        <p:spPr bwMode="auto">
          <a:xfrm>
            <a:off x="6556147" y="3059341"/>
            <a:ext cx="4318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sz="1800" b="1"/>
              <a:t>否</a:t>
            </a:r>
          </a:p>
        </p:txBody>
      </p:sp>
      <p:sp>
        <p:nvSpPr>
          <p:cNvPr id="41" name="Text Box 22"/>
          <p:cNvSpPr txBox="1">
            <a:spLocks noChangeArrowheads="1"/>
          </p:cNvSpPr>
          <p:nvPr/>
        </p:nvSpPr>
        <p:spPr bwMode="auto">
          <a:xfrm>
            <a:off x="5187722" y="3786416"/>
            <a:ext cx="4318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sz="1800" b="1"/>
              <a:t>是</a:t>
            </a:r>
          </a:p>
        </p:txBody>
      </p:sp>
      <p:grpSp>
        <p:nvGrpSpPr>
          <p:cNvPr id="42" name="Group 26"/>
          <p:cNvGrpSpPr>
            <a:grpSpLocks/>
          </p:cNvGrpSpPr>
          <p:nvPr/>
        </p:nvGrpSpPr>
        <p:grpSpPr bwMode="auto">
          <a:xfrm>
            <a:off x="6129109" y="5032836"/>
            <a:ext cx="2520950" cy="1584325"/>
            <a:chOff x="2455" y="4309"/>
            <a:chExt cx="1588" cy="998"/>
          </a:xfrm>
        </p:grpSpPr>
        <p:sp>
          <p:nvSpPr>
            <p:cNvPr id="43" name="AutoShape 24"/>
            <p:cNvSpPr>
              <a:spLocks/>
            </p:cNvSpPr>
            <p:nvPr/>
          </p:nvSpPr>
          <p:spPr bwMode="auto">
            <a:xfrm>
              <a:off x="2471" y="4309"/>
              <a:ext cx="1542" cy="998"/>
            </a:xfrm>
            <a:prstGeom prst="borderCallout1">
              <a:avLst>
                <a:gd name="adj1" fmla="val 7213"/>
                <a:gd name="adj2" fmla="val -3111"/>
                <a:gd name="adj3" fmla="val -40282"/>
                <a:gd name="adj4" fmla="val -9144"/>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200" b="1">
                <a:ea typeface="宋体" pitchFamily="2" charset="-122"/>
              </a:endParaRPr>
            </a:p>
          </p:txBody>
        </p:sp>
        <p:sp>
          <p:nvSpPr>
            <p:cNvPr id="44" name="Text Box 25"/>
            <p:cNvSpPr txBox="1">
              <a:spLocks noChangeArrowheads="1"/>
            </p:cNvSpPr>
            <p:nvPr/>
          </p:nvSpPr>
          <p:spPr bwMode="auto">
            <a:xfrm>
              <a:off x="2455" y="4349"/>
              <a:ext cx="1588" cy="9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sz="1800" b="1" dirty="0">
                  <a:solidFill>
                    <a:schemeClr val="bg1"/>
                  </a:solidFill>
                  <a:latin typeface="黑体" pitchFamily="49" charset="-122"/>
                </a:rPr>
                <a:t>如果存在匹配结果，则将所有与关键字相匹配的页面的</a:t>
              </a:r>
              <a:r>
                <a:rPr lang="en-US" altLang="zh-CN" sz="1800" b="1" dirty="0">
                  <a:solidFill>
                    <a:schemeClr val="bg1"/>
                  </a:solidFill>
                  <a:latin typeface="黑体" pitchFamily="49" charset="-122"/>
                </a:rPr>
                <a:t>URL</a:t>
              </a:r>
              <a:r>
                <a:rPr lang="zh-CN" altLang="en-US" sz="1800" b="1" dirty="0">
                  <a:solidFill>
                    <a:schemeClr val="bg1"/>
                  </a:solidFill>
                  <a:latin typeface="黑体" pitchFamily="49" charset="-122"/>
                </a:rPr>
                <a:t>组成一个列表，再对其进行排序，返回给用户。</a:t>
              </a:r>
            </a:p>
          </p:txBody>
        </p:sp>
      </p:grpSp>
    </p:spTree>
    <p:extLst>
      <p:ext uri="{BB962C8B-B14F-4D97-AF65-F5344CB8AC3E}">
        <p14:creationId xmlns:p14="http://schemas.microsoft.com/office/powerpoint/2010/main" val="87108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ipe(down)">
                                      <p:cBhvr>
                                        <p:cTn id="7" dur="500"/>
                                        <p:tgtEl>
                                          <p:spTgt spid="3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7"/>
                                        </p:tgtEl>
                                        <p:attrNameLst>
                                          <p:attrName>style.visibility</p:attrName>
                                        </p:attrNameLst>
                                      </p:cBhvr>
                                      <p:to>
                                        <p:strVal val="visible"/>
                                      </p:to>
                                    </p:set>
                                    <p:animEffect transition="in" filter="wipe(down)">
                                      <p:cBhvr>
                                        <p:cTn id="12" dur="500"/>
                                        <p:tgtEl>
                                          <p:spTgt spid="3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42"/>
                                        </p:tgtEl>
                                        <p:attrNameLst>
                                          <p:attrName>style.visibility</p:attrName>
                                        </p:attrNameLst>
                                      </p:cBhvr>
                                      <p:to>
                                        <p:strVal val="visible"/>
                                      </p:to>
                                    </p:set>
                                    <p:animEffect transition="in" filter="wipe(up)">
                                      <p:cBhvr>
                                        <p:cTn id="17"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矩形 145"/>
          <p:cNvSpPr/>
          <p:nvPr/>
        </p:nvSpPr>
        <p:spPr>
          <a:xfrm flipV="1">
            <a:off x="691019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矩形 146"/>
          <p:cNvSpPr/>
          <p:nvPr/>
        </p:nvSpPr>
        <p:spPr>
          <a:xfrm flipV="1">
            <a:off x="840693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矩形 147"/>
          <p:cNvSpPr/>
          <p:nvPr/>
        </p:nvSpPr>
        <p:spPr>
          <a:xfrm flipV="1">
            <a:off x="9903666"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矩形 148"/>
          <p:cNvSpPr/>
          <p:nvPr/>
        </p:nvSpPr>
        <p:spPr>
          <a:xfrm flipV="1">
            <a:off x="514551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矩形 149"/>
          <p:cNvSpPr/>
          <p:nvPr/>
        </p:nvSpPr>
        <p:spPr>
          <a:xfrm flipV="1">
            <a:off x="664225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1" name="矩形 150"/>
          <p:cNvSpPr/>
          <p:nvPr/>
        </p:nvSpPr>
        <p:spPr>
          <a:xfrm flipV="1">
            <a:off x="8138985"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矩形 151"/>
          <p:cNvSpPr/>
          <p:nvPr/>
        </p:nvSpPr>
        <p:spPr>
          <a:xfrm flipV="1">
            <a:off x="9635721"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文本框 335"/>
          <p:cNvSpPr txBox="1"/>
          <p:nvPr/>
        </p:nvSpPr>
        <p:spPr>
          <a:xfrm>
            <a:off x="1525675" y="273075"/>
            <a:ext cx="2749471" cy="707886"/>
          </a:xfrm>
          <a:prstGeom prst="rect">
            <a:avLst/>
          </a:prstGeom>
          <a:noFill/>
        </p:spPr>
        <p:txBody>
          <a:bodyPr wrap="none" rtlCol="0">
            <a:spAutoFit/>
          </a:bodyPr>
          <a:lstStyle>
            <a:defPPr>
              <a:defRPr lang="zh-CN"/>
            </a:defPPr>
            <a:lvl1pPr>
              <a:defRPr sz="4000">
                <a:solidFill>
                  <a:srgbClr val="31B5D6"/>
                </a:solidFill>
                <a:latin typeface="华康俪金黑W8(P)" panose="020B0800000000000000" pitchFamily="34" charset="-122"/>
                <a:ea typeface="华康俪金黑W8(P)" panose="020B0800000000000000" pitchFamily="34" charset="-122"/>
              </a:defRPr>
            </a:lvl1pPr>
          </a:lstStyle>
          <a:p>
            <a:r>
              <a:rPr lang="zh-CN" altLang="en-US" dirty="0">
                <a:latin typeface="Arial Unicode MS" panose="020B0604020202020204" pitchFamily="34" charset="-122"/>
                <a:ea typeface="Arial Unicode MS" panose="020B0604020202020204" pitchFamily="34" charset="-122"/>
              </a:rPr>
              <a:t>关键字查询</a:t>
            </a:r>
          </a:p>
        </p:txBody>
      </p:sp>
      <p:grpSp>
        <p:nvGrpSpPr>
          <p:cNvPr id="154" name="组合 153"/>
          <p:cNvGrpSpPr/>
          <p:nvPr/>
        </p:nvGrpSpPr>
        <p:grpSpPr>
          <a:xfrm>
            <a:off x="655309" y="1032131"/>
            <a:ext cx="10477147" cy="66943"/>
            <a:chOff x="655309" y="1032131"/>
            <a:chExt cx="10477147" cy="66943"/>
          </a:xfrm>
        </p:grpSpPr>
        <p:sp>
          <p:nvSpPr>
            <p:cNvPr id="155" name="矩形 154"/>
            <p:cNvSpPr/>
            <p:nvPr/>
          </p:nvSpPr>
          <p:spPr>
            <a:xfrm flipV="1">
              <a:off x="655309"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矩形 155"/>
            <p:cNvSpPr/>
            <p:nvPr/>
          </p:nvSpPr>
          <p:spPr>
            <a:xfrm flipV="1">
              <a:off x="2152044"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矩形 156"/>
            <p:cNvSpPr/>
            <p:nvPr/>
          </p:nvSpPr>
          <p:spPr>
            <a:xfrm flipV="1">
              <a:off x="364878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矩形 157"/>
            <p:cNvSpPr/>
            <p:nvPr/>
          </p:nvSpPr>
          <p:spPr>
            <a:xfrm flipV="1">
              <a:off x="5145515"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矩形 158"/>
            <p:cNvSpPr/>
            <p:nvPr/>
          </p:nvSpPr>
          <p:spPr>
            <a:xfrm flipV="1">
              <a:off x="664225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矩形 159"/>
            <p:cNvSpPr/>
            <p:nvPr/>
          </p:nvSpPr>
          <p:spPr>
            <a:xfrm flipV="1">
              <a:off x="813898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矩形 160"/>
            <p:cNvSpPr/>
            <p:nvPr/>
          </p:nvSpPr>
          <p:spPr>
            <a:xfrm flipV="1">
              <a:off x="9635721"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灯片编号占位符 2"/>
          <p:cNvSpPr>
            <a:spLocks noGrp="1"/>
          </p:cNvSpPr>
          <p:nvPr>
            <p:ph type="sldNum" sz="quarter" idx="12"/>
          </p:nvPr>
        </p:nvSpPr>
        <p:spPr/>
        <p:txBody>
          <a:bodyPr/>
          <a:lstStyle/>
          <a:p>
            <a:pPr>
              <a:defRPr/>
            </a:pPr>
            <a:fld id="{B8A2BE66-3A1D-4F69-92F9-8180C3DFAFD8}" type="slidenum">
              <a:rPr lang="zh-CN" altLang="zh-CN" smtClean="0"/>
              <a:pPr>
                <a:defRPr/>
              </a:pPr>
              <a:t>42</a:t>
            </a:fld>
            <a:endParaRPr lang="zh-CN" altLang="zh-CN"/>
          </a:p>
        </p:txBody>
      </p:sp>
      <p:sp>
        <p:nvSpPr>
          <p:cNvPr id="20" name="Rectangle 5"/>
          <p:cNvSpPr>
            <a:spLocks noChangeArrowheads="1"/>
          </p:cNvSpPr>
          <p:nvPr/>
        </p:nvSpPr>
        <p:spPr bwMode="auto">
          <a:xfrm>
            <a:off x="784930" y="1322501"/>
            <a:ext cx="2376488"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en-US" altLang="zh-CN" sz="2800" b="1" dirty="0">
                <a:solidFill>
                  <a:srgbClr val="800080"/>
                </a:solidFill>
                <a:latin typeface="黑体" pitchFamily="49" charset="-122"/>
              </a:rPr>
              <a:t>2. </a:t>
            </a:r>
            <a:r>
              <a:rPr lang="zh-CN" altLang="en-US" sz="2800" b="1" dirty="0">
                <a:solidFill>
                  <a:srgbClr val="800080"/>
                </a:solidFill>
                <a:latin typeface="黑体" pitchFamily="49" charset="-122"/>
              </a:rPr>
              <a:t>用户行为</a:t>
            </a:r>
          </a:p>
        </p:txBody>
      </p:sp>
      <p:sp>
        <p:nvSpPr>
          <p:cNvPr id="21" name="Text Box 6"/>
          <p:cNvSpPr txBox="1">
            <a:spLocks noChangeArrowheads="1"/>
          </p:cNvSpPr>
          <p:nvPr/>
        </p:nvSpPr>
        <p:spPr bwMode="auto">
          <a:xfrm>
            <a:off x="1037342" y="3713956"/>
            <a:ext cx="7489826" cy="53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20000"/>
              </a:lnSpc>
              <a:spcBef>
                <a:spcPct val="50000"/>
              </a:spcBef>
            </a:pPr>
            <a:r>
              <a:rPr lang="zh-CN" altLang="en-US" sz="2400" b="1"/>
              <a:t>        用户在搜索引擎中的行为主要包括</a:t>
            </a:r>
            <a:r>
              <a:rPr lang="zh-CN" altLang="en-US" sz="2400" b="1">
                <a:solidFill>
                  <a:srgbClr val="800080"/>
                </a:solidFill>
              </a:rPr>
              <a:t>搜索</a:t>
            </a:r>
            <a:r>
              <a:rPr lang="zh-CN" altLang="en-US" sz="2400" b="1"/>
              <a:t>及</a:t>
            </a:r>
            <a:r>
              <a:rPr lang="zh-CN" altLang="en-US" sz="2400" b="1">
                <a:solidFill>
                  <a:srgbClr val="800080"/>
                </a:solidFill>
              </a:rPr>
              <a:t>点击</a:t>
            </a:r>
            <a:r>
              <a:rPr lang="zh-CN" altLang="en-US" sz="2400" b="1"/>
              <a:t>。</a:t>
            </a:r>
            <a:endParaRPr lang="zh-CN" altLang="en-US" sz="2400" b="1">
              <a:solidFill>
                <a:srgbClr val="800080"/>
              </a:solidFill>
            </a:endParaRPr>
          </a:p>
        </p:txBody>
      </p:sp>
      <p:grpSp>
        <p:nvGrpSpPr>
          <p:cNvPr id="22" name="Group 7"/>
          <p:cNvGrpSpPr>
            <a:grpSpLocks/>
          </p:cNvGrpSpPr>
          <p:nvPr/>
        </p:nvGrpSpPr>
        <p:grpSpPr bwMode="auto">
          <a:xfrm>
            <a:off x="2405768" y="4506120"/>
            <a:ext cx="3671887" cy="609600"/>
            <a:chOff x="1338" y="2115"/>
            <a:chExt cx="2313" cy="384"/>
          </a:xfrm>
        </p:grpSpPr>
        <p:sp>
          <p:nvSpPr>
            <p:cNvPr id="23" name="AutoShape 8"/>
            <p:cNvSpPr>
              <a:spLocks/>
            </p:cNvSpPr>
            <p:nvPr/>
          </p:nvSpPr>
          <p:spPr bwMode="auto">
            <a:xfrm>
              <a:off x="1338" y="2115"/>
              <a:ext cx="2254" cy="384"/>
            </a:xfrm>
            <a:prstGeom prst="borderCallout1">
              <a:avLst>
                <a:gd name="adj1" fmla="val 18750"/>
                <a:gd name="adj2" fmla="val 102130"/>
                <a:gd name="adj3" fmla="val -40366"/>
                <a:gd name="adj4" fmla="val 116194"/>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200" b="1">
                <a:ea typeface="宋体" pitchFamily="2" charset="-122"/>
              </a:endParaRPr>
            </a:p>
          </p:txBody>
        </p:sp>
        <p:sp>
          <p:nvSpPr>
            <p:cNvPr id="24" name="Text Box 9"/>
            <p:cNvSpPr txBox="1">
              <a:spLocks noChangeArrowheads="1"/>
            </p:cNvSpPr>
            <p:nvPr/>
          </p:nvSpPr>
          <p:spPr bwMode="auto">
            <a:xfrm>
              <a:off x="1338" y="2160"/>
              <a:ext cx="2313"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sz="2200" b="1"/>
                <a:t>搜索是用户获取信息的过程</a:t>
              </a:r>
            </a:p>
          </p:txBody>
        </p:sp>
      </p:grpSp>
      <p:grpSp>
        <p:nvGrpSpPr>
          <p:cNvPr id="25" name="Group 10"/>
          <p:cNvGrpSpPr>
            <a:grpSpLocks/>
          </p:cNvGrpSpPr>
          <p:nvPr/>
        </p:nvGrpSpPr>
        <p:grpSpPr bwMode="auto">
          <a:xfrm>
            <a:off x="2129392" y="5391944"/>
            <a:ext cx="4537075" cy="609600"/>
            <a:chOff x="1156" y="2750"/>
            <a:chExt cx="2858" cy="384"/>
          </a:xfrm>
        </p:grpSpPr>
        <p:sp>
          <p:nvSpPr>
            <p:cNvPr id="26" name="AutoShape 11"/>
            <p:cNvSpPr>
              <a:spLocks/>
            </p:cNvSpPr>
            <p:nvPr/>
          </p:nvSpPr>
          <p:spPr bwMode="auto">
            <a:xfrm>
              <a:off x="1156" y="2750"/>
              <a:ext cx="2844" cy="384"/>
            </a:xfrm>
            <a:prstGeom prst="borderCallout1">
              <a:avLst>
                <a:gd name="adj1" fmla="val 18750"/>
                <a:gd name="adj2" fmla="val 101690"/>
                <a:gd name="adj3" fmla="val -217190"/>
                <a:gd name="adj4" fmla="val 121731"/>
              </a:avLst>
            </a:prstGeom>
            <a:solidFill>
              <a:srgbClr val="CC00CC">
                <a:alpha val="44000"/>
              </a:srgb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200" b="1">
                <a:ea typeface="宋体" pitchFamily="2" charset="-122"/>
              </a:endParaRPr>
            </a:p>
          </p:txBody>
        </p:sp>
        <p:sp>
          <p:nvSpPr>
            <p:cNvPr id="27" name="Text Box 12"/>
            <p:cNvSpPr txBox="1">
              <a:spLocks noChangeArrowheads="1"/>
            </p:cNvSpPr>
            <p:nvPr/>
          </p:nvSpPr>
          <p:spPr bwMode="auto">
            <a:xfrm>
              <a:off x="1203" y="2795"/>
              <a:ext cx="2811"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sz="2200" b="1"/>
                <a:t>点击是用户得到需要信息后的表现</a:t>
              </a:r>
            </a:p>
          </p:txBody>
        </p:sp>
      </p:grpSp>
      <p:grpSp>
        <p:nvGrpSpPr>
          <p:cNvPr id="28" name="Group 13"/>
          <p:cNvGrpSpPr>
            <a:grpSpLocks/>
          </p:cNvGrpSpPr>
          <p:nvPr/>
        </p:nvGrpSpPr>
        <p:grpSpPr bwMode="auto">
          <a:xfrm>
            <a:off x="3161418" y="2525486"/>
            <a:ext cx="3163887" cy="967808"/>
            <a:chOff x="1565" y="1492"/>
            <a:chExt cx="1993" cy="404"/>
          </a:xfrm>
        </p:grpSpPr>
        <p:sp>
          <p:nvSpPr>
            <p:cNvPr id="29" name="AutoShape 14"/>
            <p:cNvSpPr>
              <a:spLocks/>
            </p:cNvSpPr>
            <p:nvPr/>
          </p:nvSpPr>
          <p:spPr bwMode="auto">
            <a:xfrm>
              <a:off x="1565" y="1498"/>
              <a:ext cx="1993" cy="384"/>
            </a:xfrm>
            <a:prstGeom prst="borderCallout1">
              <a:avLst>
                <a:gd name="adj1" fmla="val 18750"/>
                <a:gd name="adj2" fmla="val 102407"/>
                <a:gd name="adj3" fmla="val 148699"/>
                <a:gd name="adj4" fmla="val 109231"/>
              </a:avLst>
            </a:prstGeom>
            <a:solidFill>
              <a:srgbClr val="FFCC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200" b="1">
                <a:ea typeface="宋体" pitchFamily="2" charset="-122"/>
              </a:endParaRPr>
            </a:p>
          </p:txBody>
        </p:sp>
        <p:sp>
          <p:nvSpPr>
            <p:cNvPr id="30" name="Text Box 15"/>
            <p:cNvSpPr txBox="1">
              <a:spLocks noChangeArrowheads="1"/>
            </p:cNvSpPr>
            <p:nvPr/>
          </p:nvSpPr>
          <p:spPr bwMode="auto">
            <a:xfrm>
              <a:off x="1594" y="1492"/>
              <a:ext cx="1950"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sz="1800" b="1" dirty="0">
                  <a:latin typeface="黑体" pitchFamily="49" charset="-122"/>
                </a:rPr>
                <a:t>包含</a:t>
              </a:r>
              <a:r>
                <a:rPr lang="zh-CN" altLang="en-US" sz="1800" b="1" dirty="0">
                  <a:latin typeface="Arial"/>
                </a:rPr>
                <a:t>“</a:t>
              </a:r>
              <a:r>
                <a:rPr lang="zh-CN" altLang="en-US" sz="1800" b="1" dirty="0">
                  <a:latin typeface="黑体" pitchFamily="49" charset="-122"/>
                </a:rPr>
                <a:t>提交的关键字</a:t>
              </a:r>
              <a:r>
                <a:rPr lang="zh-CN" altLang="en-US" sz="1800" b="1" dirty="0">
                  <a:latin typeface="Arial"/>
                </a:rPr>
                <a:t>”</a:t>
              </a:r>
              <a:r>
                <a:rPr lang="zh-CN" altLang="en-US" sz="1800" b="1" dirty="0">
                  <a:latin typeface="黑体" pitchFamily="49" charset="-122"/>
                </a:rPr>
                <a:t>、</a:t>
              </a:r>
              <a:r>
                <a:rPr lang="zh-CN" altLang="en-US" sz="1800" b="1" dirty="0">
                  <a:latin typeface="Arial"/>
                </a:rPr>
                <a:t>“</a:t>
              </a:r>
              <a:r>
                <a:rPr lang="zh-CN" altLang="en-US" sz="1800" b="1" dirty="0">
                  <a:latin typeface="黑体" pitchFamily="49" charset="-122"/>
                </a:rPr>
                <a:t>提交时间</a:t>
              </a:r>
              <a:r>
                <a:rPr lang="zh-CN" altLang="en-US" sz="1800" b="1" dirty="0">
                  <a:latin typeface="Arial"/>
                </a:rPr>
                <a:t>”</a:t>
              </a:r>
              <a:r>
                <a:rPr lang="zh-CN" altLang="en-US" sz="1800" b="1" dirty="0">
                  <a:latin typeface="黑体" pitchFamily="49" charset="-122"/>
                </a:rPr>
                <a:t>、</a:t>
              </a:r>
              <a:r>
                <a:rPr lang="zh-CN" altLang="en-US" sz="1800" b="1" dirty="0">
                  <a:latin typeface="Arial"/>
                </a:rPr>
                <a:t>“</a:t>
              </a:r>
              <a:r>
                <a:rPr lang="zh-CN" altLang="en-US" sz="1800" b="1" dirty="0">
                  <a:latin typeface="黑体" pitchFamily="49" charset="-122"/>
                </a:rPr>
                <a:t>用户</a:t>
              </a:r>
              <a:r>
                <a:rPr lang="en-US" altLang="zh-CN" sz="1800" b="1" dirty="0">
                  <a:latin typeface="黑体" pitchFamily="49" charset="-122"/>
                </a:rPr>
                <a:t>IP</a:t>
              </a:r>
              <a:r>
                <a:rPr lang="zh-CN" altLang="en-US" sz="1800" b="1" dirty="0">
                  <a:latin typeface="黑体" pitchFamily="49" charset="-122"/>
                </a:rPr>
                <a:t>地址</a:t>
              </a:r>
              <a:r>
                <a:rPr lang="zh-CN" altLang="en-US" sz="1800" b="1" dirty="0">
                  <a:latin typeface="Arial"/>
                </a:rPr>
                <a:t>”</a:t>
              </a:r>
              <a:r>
                <a:rPr lang="zh-CN" altLang="en-US" sz="1800" b="1" dirty="0">
                  <a:latin typeface="黑体" pitchFamily="49" charset="-122"/>
                </a:rPr>
                <a:t>等信息</a:t>
              </a:r>
            </a:p>
          </p:txBody>
        </p:sp>
      </p:grpSp>
      <p:grpSp>
        <p:nvGrpSpPr>
          <p:cNvPr id="31" name="Group 21"/>
          <p:cNvGrpSpPr>
            <a:grpSpLocks/>
          </p:cNvGrpSpPr>
          <p:nvPr/>
        </p:nvGrpSpPr>
        <p:grpSpPr bwMode="auto">
          <a:xfrm>
            <a:off x="3236030" y="1582057"/>
            <a:ext cx="3092450" cy="769257"/>
            <a:chOff x="1684" y="1429"/>
            <a:chExt cx="1642" cy="521"/>
          </a:xfrm>
        </p:grpSpPr>
        <p:sp>
          <p:nvSpPr>
            <p:cNvPr id="32" name="AutoShape 17"/>
            <p:cNvSpPr>
              <a:spLocks/>
            </p:cNvSpPr>
            <p:nvPr/>
          </p:nvSpPr>
          <p:spPr bwMode="auto">
            <a:xfrm>
              <a:off x="1684" y="1429"/>
              <a:ext cx="1642" cy="521"/>
            </a:xfrm>
            <a:prstGeom prst="borderCallout1">
              <a:avLst>
                <a:gd name="adj1" fmla="val 13819"/>
                <a:gd name="adj2" fmla="val 102921"/>
                <a:gd name="adj3" fmla="val 250866"/>
                <a:gd name="adj4" fmla="val 137819"/>
              </a:avLst>
            </a:prstGeom>
            <a:solidFill>
              <a:srgbClr val="99FF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200" b="1">
                <a:ea typeface="宋体" pitchFamily="2" charset="-122"/>
              </a:endParaRPr>
            </a:p>
          </p:txBody>
        </p:sp>
        <p:sp>
          <p:nvSpPr>
            <p:cNvPr id="33" name="Text Box 18"/>
            <p:cNvSpPr txBox="1">
              <a:spLocks noChangeArrowheads="1"/>
            </p:cNvSpPr>
            <p:nvPr/>
          </p:nvSpPr>
          <p:spPr bwMode="auto">
            <a:xfrm>
              <a:off x="1888" y="1478"/>
              <a:ext cx="1225"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800" b="1"/>
                <a:t>包含“每个结果的点击次数”的信息</a:t>
              </a:r>
            </a:p>
          </p:txBody>
        </p:sp>
      </p:grpSp>
    </p:spTree>
    <p:extLst>
      <p:ext uri="{BB962C8B-B14F-4D97-AF65-F5344CB8AC3E}">
        <p14:creationId xmlns:p14="http://schemas.microsoft.com/office/powerpoint/2010/main" val="3489362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right)">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wipe(right)">
                                      <p:cBhvr>
                                        <p:cTn id="12" dur="500"/>
                                        <p:tgtEl>
                                          <p:spTgt spid="2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wipe(down)">
                                      <p:cBhvr>
                                        <p:cTn id="17" dur="500"/>
                                        <p:tgtEl>
                                          <p:spTgt spid="2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31"/>
                                        </p:tgtEl>
                                        <p:attrNameLst>
                                          <p:attrName>style.visibility</p:attrName>
                                        </p:attrNameLst>
                                      </p:cBhvr>
                                      <p:to>
                                        <p:strVal val="visible"/>
                                      </p:to>
                                    </p:set>
                                    <p:animEffect transition="in" filter="wipe(down)">
                                      <p:cBhvr>
                                        <p:cTn id="22"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矩形 145"/>
          <p:cNvSpPr/>
          <p:nvPr/>
        </p:nvSpPr>
        <p:spPr>
          <a:xfrm flipV="1">
            <a:off x="691019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矩形 146"/>
          <p:cNvSpPr/>
          <p:nvPr/>
        </p:nvSpPr>
        <p:spPr>
          <a:xfrm flipV="1">
            <a:off x="840693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矩形 147"/>
          <p:cNvSpPr/>
          <p:nvPr/>
        </p:nvSpPr>
        <p:spPr>
          <a:xfrm flipV="1">
            <a:off x="9903666"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矩形 148"/>
          <p:cNvSpPr/>
          <p:nvPr/>
        </p:nvSpPr>
        <p:spPr>
          <a:xfrm flipV="1">
            <a:off x="514551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矩形 149"/>
          <p:cNvSpPr/>
          <p:nvPr/>
        </p:nvSpPr>
        <p:spPr>
          <a:xfrm flipV="1">
            <a:off x="664225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1" name="矩形 150"/>
          <p:cNvSpPr/>
          <p:nvPr/>
        </p:nvSpPr>
        <p:spPr>
          <a:xfrm flipV="1">
            <a:off x="8138985"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矩形 151"/>
          <p:cNvSpPr/>
          <p:nvPr/>
        </p:nvSpPr>
        <p:spPr>
          <a:xfrm flipV="1">
            <a:off x="9635721"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文本框 335"/>
          <p:cNvSpPr txBox="1"/>
          <p:nvPr/>
        </p:nvSpPr>
        <p:spPr>
          <a:xfrm>
            <a:off x="1525675" y="273075"/>
            <a:ext cx="2749471" cy="707886"/>
          </a:xfrm>
          <a:prstGeom prst="rect">
            <a:avLst/>
          </a:prstGeom>
          <a:noFill/>
        </p:spPr>
        <p:txBody>
          <a:bodyPr wrap="none" rtlCol="0">
            <a:spAutoFit/>
          </a:bodyPr>
          <a:lstStyle>
            <a:defPPr>
              <a:defRPr lang="zh-CN"/>
            </a:defPPr>
            <a:lvl1pPr>
              <a:defRPr sz="4000">
                <a:solidFill>
                  <a:srgbClr val="31B5D6"/>
                </a:solidFill>
                <a:latin typeface="华康俪金黑W8(P)" panose="020B0800000000000000" pitchFamily="34" charset="-122"/>
                <a:ea typeface="华康俪金黑W8(P)" panose="020B0800000000000000" pitchFamily="34" charset="-122"/>
              </a:defRPr>
            </a:lvl1pPr>
          </a:lstStyle>
          <a:p>
            <a:r>
              <a:rPr lang="zh-CN" altLang="en-US" dirty="0">
                <a:latin typeface="Arial Unicode MS" panose="020B0604020202020204" pitchFamily="34" charset="-122"/>
                <a:ea typeface="Arial Unicode MS" panose="020B0604020202020204" pitchFamily="34" charset="-122"/>
              </a:rPr>
              <a:t>关键字查询</a:t>
            </a:r>
          </a:p>
        </p:txBody>
      </p:sp>
      <p:grpSp>
        <p:nvGrpSpPr>
          <p:cNvPr id="154" name="组合 153"/>
          <p:cNvGrpSpPr/>
          <p:nvPr/>
        </p:nvGrpSpPr>
        <p:grpSpPr>
          <a:xfrm>
            <a:off x="655309" y="1032131"/>
            <a:ext cx="10477147" cy="66943"/>
            <a:chOff x="655309" y="1032131"/>
            <a:chExt cx="10477147" cy="66943"/>
          </a:xfrm>
        </p:grpSpPr>
        <p:sp>
          <p:nvSpPr>
            <p:cNvPr id="155" name="矩形 154"/>
            <p:cNvSpPr/>
            <p:nvPr/>
          </p:nvSpPr>
          <p:spPr>
            <a:xfrm flipV="1">
              <a:off x="655309"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矩形 155"/>
            <p:cNvSpPr/>
            <p:nvPr/>
          </p:nvSpPr>
          <p:spPr>
            <a:xfrm flipV="1">
              <a:off x="2152044"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矩形 156"/>
            <p:cNvSpPr/>
            <p:nvPr/>
          </p:nvSpPr>
          <p:spPr>
            <a:xfrm flipV="1">
              <a:off x="364878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矩形 157"/>
            <p:cNvSpPr/>
            <p:nvPr/>
          </p:nvSpPr>
          <p:spPr>
            <a:xfrm flipV="1">
              <a:off x="5145515"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矩形 158"/>
            <p:cNvSpPr/>
            <p:nvPr/>
          </p:nvSpPr>
          <p:spPr>
            <a:xfrm flipV="1">
              <a:off x="664225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矩形 159"/>
            <p:cNvSpPr/>
            <p:nvPr/>
          </p:nvSpPr>
          <p:spPr>
            <a:xfrm flipV="1">
              <a:off x="813898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矩形 160"/>
            <p:cNvSpPr/>
            <p:nvPr/>
          </p:nvSpPr>
          <p:spPr>
            <a:xfrm flipV="1">
              <a:off x="9635721"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灯片编号占位符 2"/>
          <p:cNvSpPr>
            <a:spLocks noGrp="1"/>
          </p:cNvSpPr>
          <p:nvPr>
            <p:ph type="sldNum" sz="quarter" idx="12"/>
          </p:nvPr>
        </p:nvSpPr>
        <p:spPr/>
        <p:txBody>
          <a:bodyPr/>
          <a:lstStyle/>
          <a:p>
            <a:pPr>
              <a:defRPr/>
            </a:pPr>
            <a:fld id="{B8A2BE66-3A1D-4F69-92F9-8180C3DFAFD8}" type="slidenum">
              <a:rPr lang="zh-CN" altLang="zh-CN" smtClean="0"/>
              <a:pPr>
                <a:defRPr/>
              </a:pPr>
              <a:t>43</a:t>
            </a:fld>
            <a:endParaRPr lang="zh-CN" altLang="zh-CN"/>
          </a:p>
        </p:txBody>
      </p:sp>
      <p:sp>
        <p:nvSpPr>
          <p:cNvPr id="34" name="Rectangle 5"/>
          <p:cNvSpPr>
            <a:spLocks noChangeArrowheads="1"/>
          </p:cNvSpPr>
          <p:nvPr/>
        </p:nvSpPr>
        <p:spPr bwMode="auto">
          <a:xfrm>
            <a:off x="819338" y="1310709"/>
            <a:ext cx="2665412"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en-US" altLang="zh-CN" sz="2800" b="1" dirty="0">
                <a:solidFill>
                  <a:srgbClr val="800080"/>
                </a:solidFill>
                <a:latin typeface="黑体" pitchFamily="49" charset="-122"/>
              </a:rPr>
              <a:t>3. </a:t>
            </a:r>
            <a:r>
              <a:rPr lang="zh-CN" altLang="en-US" sz="2800" b="1" dirty="0">
                <a:solidFill>
                  <a:srgbClr val="800080"/>
                </a:solidFill>
                <a:latin typeface="黑体" pitchFamily="49" charset="-122"/>
              </a:rPr>
              <a:t>缓存机制</a:t>
            </a:r>
          </a:p>
        </p:txBody>
      </p:sp>
      <p:sp>
        <p:nvSpPr>
          <p:cNvPr id="35" name="Text Box 6"/>
          <p:cNvSpPr txBox="1">
            <a:spLocks noChangeArrowheads="1"/>
          </p:cNvSpPr>
          <p:nvPr/>
        </p:nvSpPr>
        <p:spPr bwMode="auto">
          <a:xfrm>
            <a:off x="655309" y="1887425"/>
            <a:ext cx="10745091" cy="1126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lnSpc>
                <a:spcPct val="140000"/>
              </a:lnSpc>
              <a:spcBef>
                <a:spcPct val="50000"/>
              </a:spcBef>
            </a:pPr>
            <a:r>
              <a:rPr lang="zh-CN" altLang="en-US" sz="2400" b="1" dirty="0"/>
              <a:t> 为了能在极短的时间内响应用户的查询请求，搜索引擎需要为那些查询最频繁的关键字对应的页面排序列表建立缓存机制。</a:t>
            </a:r>
            <a:endParaRPr lang="zh-CN" altLang="en-US" sz="2400" b="1" dirty="0">
              <a:solidFill>
                <a:srgbClr val="800080"/>
              </a:solidFill>
            </a:endParaRPr>
          </a:p>
        </p:txBody>
      </p:sp>
      <p:sp>
        <p:nvSpPr>
          <p:cNvPr id="36" name="Text Box 5"/>
          <p:cNvSpPr txBox="1">
            <a:spLocks noChangeArrowheads="1"/>
          </p:cNvSpPr>
          <p:nvPr/>
        </p:nvSpPr>
        <p:spPr bwMode="auto">
          <a:xfrm>
            <a:off x="512763" y="3499984"/>
            <a:ext cx="360045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sz="2800" b="1" dirty="0">
                <a:solidFill>
                  <a:srgbClr val="800080"/>
                </a:solidFill>
                <a:latin typeface="黑体" pitchFamily="49" charset="-122"/>
              </a:rPr>
              <a:t>著名的</a:t>
            </a:r>
            <a:r>
              <a:rPr lang="en-US" altLang="zh-CN" sz="2800" b="1" dirty="0">
                <a:solidFill>
                  <a:srgbClr val="800080"/>
                </a:solidFill>
                <a:latin typeface="黑体" pitchFamily="49" charset="-122"/>
              </a:rPr>
              <a:t>80/20</a:t>
            </a:r>
            <a:r>
              <a:rPr lang="zh-CN" altLang="en-US" sz="2800" b="1" dirty="0">
                <a:solidFill>
                  <a:srgbClr val="800080"/>
                </a:solidFill>
                <a:latin typeface="黑体" pitchFamily="49" charset="-122"/>
              </a:rPr>
              <a:t>法则</a:t>
            </a:r>
          </a:p>
        </p:txBody>
      </p:sp>
      <p:sp>
        <p:nvSpPr>
          <p:cNvPr id="37" name="Text Box 6"/>
          <p:cNvSpPr txBox="1">
            <a:spLocks noChangeArrowheads="1"/>
          </p:cNvSpPr>
          <p:nvPr/>
        </p:nvSpPr>
        <p:spPr bwMode="auto">
          <a:xfrm>
            <a:off x="512763" y="4032250"/>
            <a:ext cx="11127694" cy="1477328"/>
          </a:xfrm>
          <a:prstGeom prst="rect">
            <a:avLst/>
          </a:prstGeom>
          <a:solidFill>
            <a:srgbClr val="CC00CC">
              <a:alpha val="24001"/>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lnSpc>
                <a:spcPct val="125000"/>
              </a:lnSpc>
              <a:spcBef>
                <a:spcPct val="50000"/>
              </a:spcBef>
            </a:pPr>
            <a:r>
              <a:rPr lang="zh-CN" altLang="en-US" sz="2400" b="1" dirty="0">
                <a:latin typeface="黑体" pitchFamily="49" charset="-122"/>
              </a:rPr>
              <a:t>    经统计，搜索引擎发现关键字查询的集中现象非常明显。查询次数最多的前</a:t>
            </a:r>
            <a:r>
              <a:rPr lang="en-US" altLang="zh-CN" sz="2400" b="1" dirty="0">
                <a:latin typeface="黑体" pitchFamily="49" charset="-122"/>
              </a:rPr>
              <a:t>20%</a:t>
            </a:r>
            <a:r>
              <a:rPr lang="zh-CN" altLang="en-US" sz="2400" b="1" dirty="0">
                <a:latin typeface="黑体" pitchFamily="49" charset="-122"/>
              </a:rPr>
              <a:t>的关键字大约占了查询次数的</a:t>
            </a:r>
            <a:r>
              <a:rPr lang="en-US" altLang="zh-CN" sz="2400" b="1" dirty="0">
                <a:latin typeface="黑体" pitchFamily="49" charset="-122"/>
              </a:rPr>
              <a:t>80%</a:t>
            </a:r>
            <a:r>
              <a:rPr lang="zh-CN" altLang="en-US" sz="2400" b="1" dirty="0">
                <a:latin typeface="黑体" pitchFamily="49" charset="-122"/>
              </a:rPr>
              <a:t>。因此，只要对这</a:t>
            </a:r>
            <a:r>
              <a:rPr lang="en-US" altLang="zh-CN" sz="2400" b="1" dirty="0">
                <a:latin typeface="黑体" pitchFamily="49" charset="-122"/>
              </a:rPr>
              <a:t>20%</a:t>
            </a:r>
            <a:r>
              <a:rPr lang="zh-CN" altLang="en-US" sz="2400" b="1" dirty="0">
                <a:latin typeface="黑体" pitchFamily="49" charset="-122"/>
              </a:rPr>
              <a:t>左右的关键字建立缓存就可以满足</a:t>
            </a:r>
            <a:r>
              <a:rPr lang="en-US" altLang="zh-CN" sz="2400" b="1" dirty="0">
                <a:latin typeface="黑体" pitchFamily="49" charset="-122"/>
              </a:rPr>
              <a:t>80%</a:t>
            </a:r>
            <a:r>
              <a:rPr lang="zh-CN" altLang="en-US" sz="2400" b="1" dirty="0">
                <a:latin typeface="黑体" pitchFamily="49" charset="-122"/>
              </a:rPr>
              <a:t>的查询需求。</a:t>
            </a:r>
          </a:p>
        </p:txBody>
      </p:sp>
    </p:spTree>
    <p:extLst>
      <p:ext uri="{BB962C8B-B14F-4D97-AF65-F5344CB8AC3E}">
        <p14:creationId xmlns:p14="http://schemas.microsoft.com/office/powerpoint/2010/main" val="338010682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 name="矩形 267"/>
          <p:cNvSpPr/>
          <p:nvPr/>
        </p:nvSpPr>
        <p:spPr>
          <a:xfrm flipV="1">
            <a:off x="655309"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9" name="矩形 268"/>
          <p:cNvSpPr/>
          <p:nvPr/>
        </p:nvSpPr>
        <p:spPr>
          <a:xfrm flipV="1">
            <a:off x="2152044"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0" name="矩形 269"/>
          <p:cNvSpPr/>
          <p:nvPr/>
        </p:nvSpPr>
        <p:spPr>
          <a:xfrm flipV="1">
            <a:off x="364878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1" name="矩形 270"/>
          <p:cNvSpPr/>
          <p:nvPr/>
        </p:nvSpPr>
        <p:spPr>
          <a:xfrm flipV="1">
            <a:off x="514551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2" name="矩形 271"/>
          <p:cNvSpPr/>
          <p:nvPr/>
        </p:nvSpPr>
        <p:spPr>
          <a:xfrm flipV="1">
            <a:off x="664225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3" name="矩形 272"/>
          <p:cNvSpPr/>
          <p:nvPr/>
        </p:nvSpPr>
        <p:spPr>
          <a:xfrm flipV="1">
            <a:off x="8138985"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4" name="矩形 273"/>
          <p:cNvSpPr/>
          <p:nvPr/>
        </p:nvSpPr>
        <p:spPr>
          <a:xfrm flipV="1">
            <a:off x="9635721"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6" name="文本框 335"/>
          <p:cNvSpPr txBox="1"/>
          <p:nvPr/>
        </p:nvSpPr>
        <p:spPr>
          <a:xfrm>
            <a:off x="2129979" y="375809"/>
            <a:ext cx="6853158" cy="707886"/>
          </a:xfrm>
          <a:prstGeom prst="rect">
            <a:avLst/>
          </a:prstGeom>
          <a:noFill/>
        </p:spPr>
        <p:txBody>
          <a:bodyPr wrap="none" rtlCol="0">
            <a:spAutoFit/>
          </a:bodyPr>
          <a:lstStyle>
            <a:defPPr>
              <a:defRPr lang="zh-CN"/>
            </a:defPPr>
            <a:lvl1pPr>
              <a:defRPr sz="4000">
                <a:solidFill>
                  <a:srgbClr val="31B5D6"/>
                </a:solidFill>
                <a:latin typeface="华康俪金黑W8(P)" panose="020B0800000000000000" pitchFamily="34" charset="-122"/>
                <a:ea typeface="华康俪金黑W8(P)" panose="020B0800000000000000" pitchFamily="34" charset="-122"/>
              </a:defRPr>
            </a:lvl1pPr>
          </a:lstStyle>
          <a:p>
            <a:r>
              <a:rPr lang="zh-CN" altLang="en-US" dirty="0">
                <a:latin typeface="微软雅黑" pitchFamily="34" charset="-122"/>
                <a:ea typeface="微软雅黑" pitchFamily="34" charset="-122"/>
              </a:rPr>
              <a:t>网络媒体信息获取的难点分析</a:t>
            </a:r>
          </a:p>
        </p:txBody>
      </p:sp>
      <p:sp>
        <p:nvSpPr>
          <p:cNvPr id="71" name="文本框 70"/>
          <p:cNvSpPr txBox="1"/>
          <p:nvPr/>
        </p:nvSpPr>
        <p:spPr>
          <a:xfrm>
            <a:off x="1088797" y="1247458"/>
            <a:ext cx="9514647" cy="584775"/>
          </a:xfrm>
          <a:prstGeom prst="rect">
            <a:avLst/>
          </a:prstGeom>
          <a:noFill/>
        </p:spPr>
        <p:txBody>
          <a:bodyPr wrap="square" rtlCol="0">
            <a:spAutoFit/>
          </a:bodyPr>
          <a:lstStyle>
            <a:defPPr>
              <a:defRPr lang="zh-CN"/>
            </a:defPPr>
            <a:lvl1pPr>
              <a:defRPr sz="4000">
                <a:solidFill>
                  <a:srgbClr val="31B5D6"/>
                </a:solidFill>
                <a:latin typeface="华康俪金黑W8(P)" panose="020B0800000000000000" pitchFamily="34" charset="-122"/>
                <a:ea typeface="华康俪金黑W8(P)" panose="020B0800000000000000" pitchFamily="34" charset="-122"/>
              </a:defRPr>
            </a:lvl1pPr>
          </a:lstStyle>
          <a:p>
            <a:r>
              <a:rPr lang="zh-CN" altLang="en-US" sz="3200" dirty="0">
                <a:solidFill>
                  <a:srgbClr val="F784A5"/>
                </a:solidFill>
                <a:latin typeface="微软雅黑" pitchFamily="34" charset="-122"/>
                <a:ea typeface="微软雅黑" pitchFamily="34" charset="-122"/>
              </a:rPr>
              <a:t>网络媒体信息获取的难点主要包括以下方面：</a:t>
            </a:r>
          </a:p>
        </p:txBody>
      </p:sp>
      <p:grpSp>
        <p:nvGrpSpPr>
          <p:cNvPr id="5" name="组合 4"/>
          <p:cNvGrpSpPr/>
          <p:nvPr/>
        </p:nvGrpSpPr>
        <p:grpSpPr>
          <a:xfrm>
            <a:off x="2213089" y="2135815"/>
            <a:ext cx="1693084" cy="1693084"/>
            <a:chOff x="1544814" y="1976160"/>
            <a:chExt cx="1693084" cy="1693084"/>
          </a:xfrm>
        </p:grpSpPr>
        <p:pic>
          <p:nvPicPr>
            <p:cNvPr id="11" name="图片 10"/>
            <p:cNvPicPr>
              <a:picLocks noChangeAspect="1"/>
            </p:cNvPicPr>
            <p:nvPr/>
          </p:nvPicPr>
          <p:blipFill>
            <a:blip r:embed="rId3" cstate="print">
              <a:duotone>
                <a:prstClr val="black"/>
                <a:srgbClr val="31B5D6">
                  <a:tint val="45000"/>
                  <a:satMod val="400000"/>
                </a:srgbClr>
              </a:duotone>
              <a:extLst>
                <a:ext uri="{28A0092B-C50C-407E-A947-70E740481C1C}">
                  <a14:useLocalDpi xmlns:a14="http://schemas.microsoft.com/office/drawing/2010/main" val="0"/>
                </a:ext>
              </a:extLst>
            </a:blip>
            <a:stretch>
              <a:fillRect/>
            </a:stretch>
          </p:blipFill>
          <p:spPr>
            <a:xfrm>
              <a:off x="1914356" y="2345702"/>
              <a:ext cx="954000" cy="954000"/>
            </a:xfrm>
            <a:prstGeom prst="rect">
              <a:avLst/>
            </a:prstGeom>
          </p:spPr>
        </p:pic>
        <p:sp>
          <p:nvSpPr>
            <p:cNvPr id="85" name="椭圆 84"/>
            <p:cNvSpPr/>
            <p:nvPr/>
          </p:nvSpPr>
          <p:spPr>
            <a:xfrm>
              <a:off x="1544814" y="1976160"/>
              <a:ext cx="1693084" cy="1693084"/>
            </a:xfrm>
            <a:prstGeom prst="ellipse">
              <a:avLst/>
            </a:prstGeom>
            <a:noFill/>
            <a:ln w="9525">
              <a:solidFill>
                <a:srgbClr val="3DA2CB"/>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 name="组合 3"/>
          <p:cNvGrpSpPr/>
          <p:nvPr/>
        </p:nvGrpSpPr>
        <p:grpSpPr>
          <a:xfrm>
            <a:off x="4910695" y="2135815"/>
            <a:ext cx="1693084" cy="1693084"/>
            <a:chOff x="4424306" y="1976160"/>
            <a:chExt cx="1693084" cy="1693084"/>
          </a:xfrm>
        </p:grpSpPr>
        <p:pic>
          <p:nvPicPr>
            <p:cNvPr id="10" name="图片 9"/>
            <p:cNvPicPr>
              <a:picLocks noChangeAspect="1"/>
            </p:cNvPicPr>
            <p:nvPr/>
          </p:nvPicPr>
          <p:blipFill>
            <a:blip r:embed="rId4" cstate="print">
              <a:duotone>
                <a:prstClr val="black"/>
                <a:srgbClr val="3DA2CB">
                  <a:tint val="45000"/>
                  <a:satMod val="400000"/>
                </a:srgbClr>
              </a:duotone>
              <a:extLst>
                <a:ext uri="{28A0092B-C50C-407E-A947-70E740481C1C}">
                  <a14:useLocalDpi xmlns:a14="http://schemas.microsoft.com/office/drawing/2010/main" val="0"/>
                </a:ext>
              </a:extLst>
            </a:blip>
            <a:stretch>
              <a:fillRect/>
            </a:stretch>
          </p:blipFill>
          <p:spPr>
            <a:xfrm>
              <a:off x="4793848" y="2345702"/>
              <a:ext cx="954000" cy="954000"/>
            </a:xfrm>
            <a:prstGeom prst="rect">
              <a:avLst/>
            </a:prstGeom>
            <a:noFill/>
            <a:ln w="9525">
              <a:solidFill>
                <a:schemeClr val="bg1"/>
              </a:solidFill>
              <a:prstDash val="dash"/>
            </a:ln>
          </p:spPr>
        </p:pic>
        <p:sp>
          <p:nvSpPr>
            <p:cNvPr id="103" name="椭圆 102"/>
            <p:cNvSpPr/>
            <p:nvPr/>
          </p:nvSpPr>
          <p:spPr>
            <a:xfrm>
              <a:off x="4424306" y="1976160"/>
              <a:ext cx="1693084" cy="1693084"/>
            </a:xfrm>
            <a:prstGeom prst="ellipse">
              <a:avLst/>
            </a:prstGeom>
            <a:noFill/>
            <a:ln w="9525">
              <a:solidFill>
                <a:srgbClr val="3DA2CB"/>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 name="组合 13"/>
          <p:cNvGrpSpPr/>
          <p:nvPr/>
        </p:nvGrpSpPr>
        <p:grpSpPr>
          <a:xfrm>
            <a:off x="7181883" y="2135815"/>
            <a:ext cx="2498156" cy="2260492"/>
            <a:chOff x="6627843" y="1997788"/>
            <a:chExt cx="2498156" cy="2260492"/>
          </a:xfrm>
        </p:grpSpPr>
        <p:grpSp>
          <p:nvGrpSpPr>
            <p:cNvPr id="6" name="组合 5"/>
            <p:cNvGrpSpPr/>
            <p:nvPr/>
          </p:nvGrpSpPr>
          <p:grpSpPr>
            <a:xfrm>
              <a:off x="7030379" y="1997788"/>
              <a:ext cx="1693084" cy="1693084"/>
              <a:chOff x="6544075" y="1997788"/>
              <a:chExt cx="1693084" cy="1693084"/>
            </a:xfrm>
          </p:grpSpPr>
          <p:pic>
            <p:nvPicPr>
              <p:cNvPr id="9" name="图片 8"/>
              <p:cNvPicPr>
                <a:picLocks noChangeAspect="1"/>
              </p:cNvPicPr>
              <p:nvPr/>
            </p:nvPicPr>
            <p:blipFill>
              <a:blip r:embed="rId5" cstate="print">
                <a:duotone>
                  <a:prstClr val="black"/>
                  <a:srgbClr val="31B5D6">
                    <a:tint val="45000"/>
                    <a:satMod val="400000"/>
                  </a:srgbClr>
                </a:duotone>
                <a:extLst>
                  <a:ext uri="{28A0092B-C50C-407E-A947-70E740481C1C}">
                    <a14:useLocalDpi xmlns:a14="http://schemas.microsoft.com/office/drawing/2010/main" val="0"/>
                  </a:ext>
                </a:extLst>
              </a:blip>
              <a:stretch>
                <a:fillRect/>
              </a:stretch>
            </p:blipFill>
            <p:spPr>
              <a:xfrm>
                <a:off x="6913617" y="2367330"/>
                <a:ext cx="954000" cy="954000"/>
              </a:xfrm>
              <a:prstGeom prst="rect">
                <a:avLst/>
              </a:prstGeom>
            </p:spPr>
          </p:pic>
          <p:sp>
            <p:nvSpPr>
              <p:cNvPr id="107" name="椭圆 106"/>
              <p:cNvSpPr/>
              <p:nvPr/>
            </p:nvSpPr>
            <p:spPr>
              <a:xfrm>
                <a:off x="6544075" y="1997788"/>
                <a:ext cx="1693084" cy="1693084"/>
              </a:xfrm>
              <a:prstGeom prst="ellipse">
                <a:avLst/>
              </a:prstGeom>
              <a:noFill/>
              <a:ln w="9525">
                <a:solidFill>
                  <a:srgbClr val="31B5D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6" name="TextBox 7179"/>
            <p:cNvSpPr txBox="1"/>
            <p:nvPr/>
          </p:nvSpPr>
          <p:spPr>
            <a:xfrm>
              <a:off x="6627843" y="3888948"/>
              <a:ext cx="2498156" cy="369332"/>
            </a:xfrm>
            <a:prstGeom prst="rect">
              <a:avLst/>
            </a:prstGeom>
            <a:noFill/>
          </p:spPr>
          <p:txBody>
            <a:bodyPr wrap="square" rtlCol="0">
              <a:spAutoFit/>
            </a:bodyPr>
            <a:lstStyle/>
            <a:p>
              <a:pPr algn="ctr"/>
              <a:endParaRPr lang="en-US" altLang="zh-CN" b="1" dirty="0">
                <a:solidFill>
                  <a:schemeClr val="accent1"/>
                </a:solidFill>
              </a:endParaRPr>
            </a:p>
          </p:txBody>
        </p:sp>
      </p:grpSp>
      <p:grpSp>
        <p:nvGrpSpPr>
          <p:cNvPr id="98" name="组合 97"/>
          <p:cNvGrpSpPr/>
          <p:nvPr/>
        </p:nvGrpSpPr>
        <p:grpSpPr>
          <a:xfrm>
            <a:off x="655309" y="1032131"/>
            <a:ext cx="10477147" cy="66943"/>
            <a:chOff x="655309" y="1032131"/>
            <a:chExt cx="10477147" cy="66943"/>
          </a:xfrm>
        </p:grpSpPr>
        <p:sp>
          <p:nvSpPr>
            <p:cNvPr id="99" name="矩形 98"/>
            <p:cNvSpPr/>
            <p:nvPr/>
          </p:nvSpPr>
          <p:spPr>
            <a:xfrm flipV="1">
              <a:off x="655309"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矩形 99"/>
            <p:cNvSpPr/>
            <p:nvPr/>
          </p:nvSpPr>
          <p:spPr>
            <a:xfrm flipV="1">
              <a:off x="2152044"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矩形 100"/>
            <p:cNvSpPr/>
            <p:nvPr/>
          </p:nvSpPr>
          <p:spPr>
            <a:xfrm flipV="1">
              <a:off x="364878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矩形 101"/>
            <p:cNvSpPr/>
            <p:nvPr/>
          </p:nvSpPr>
          <p:spPr>
            <a:xfrm flipV="1">
              <a:off x="5145515"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 name="矩形 103"/>
            <p:cNvSpPr/>
            <p:nvPr/>
          </p:nvSpPr>
          <p:spPr>
            <a:xfrm flipV="1">
              <a:off x="664225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矩形 104"/>
            <p:cNvSpPr/>
            <p:nvPr/>
          </p:nvSpPr>
          <p:spPr>
            <a:xfrm flipV="1">
              <a:off x="813898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矩形 105"/>
            <p:cNvSpPr/>
            <p:nvPr/>
          </p:nvSpPr>
          <p:spPr>
            <a:xfrm flipV="1">
              <a:off x="9635721"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矩形 1"/>
          <p:cNvSpPr/>
          <p:nvPr/>
        </p:nvSpPr>
        <p:spPr>
          <a:xfrm>
            <a:off x="1926269" y="4142252"/>
            <a:ext cx="2199954" cy="1938992"/>
          </a:xfrm>
          <a:prstGeom prst="rect">
            <a:avLst/>
          </a:prstGeom>
        </p:spPr>
        <p:txBody>
          <a:bodyPr wrap="square">
            <a:spAutoFit/>
          </a:bodyPr>
          <a:lstStyle/>
          <a:p>
            <a:pPr algn="ctr"/>
            <a:r>
              <a:rPr lang="zh-CN" altLang="en-US" sz="2400" b="1" dirty="0">
                <a:latin typeface="微软雅黑" pitchFamily="34" charset="-122"/>
                <a:ea typeface="微软雅黑" pitchFamily="34" charset="-122"/>
              </a:rPr>
              <a:t>面对异构媒体信息，难以在获取内容的</a:t>
            </a:r>
            <a:r>
              <a:rPr lang="zh-CN" altLang="en-US" sz="2400" b="1" dirty="0">
                <a:solidFill>
                  <a:srgbClr val="FF0000"/>
                </a:solidFill>
                <a:latin typeface="微软雅黑" pitchFamily="34" charset="-122"/>
                <a:ea typeface="微软雅黑" pitchFamily="34" charset="-122"/>
              </a:rPr>
              <a:t>全面性和时效性之间做出取舍</a:t>
            </a:r>
            <a:endParaRPr lang="en-US" altLang="zh-CN" sz="2000" dirty="0">
              <a:solidFill>
                <a:srgbClr val="FF0000"/>
              </a:solidFill>
              <a:latin typeface="微软雅黑" pitchFamily="34" charset="-122"/>
              <a:ea typeface="微软雅黑" pitchFamily="34" charset="-122"/>
            </a:endParaRPr>
          </a:p>
        </p:txBody>
      </p:sp>
      <p:sp>
        <p:nvSpPr>
          <p:cNvPr id="3" name="矩形 2"/>
          <p:cNvSpPr/>
          <p:nvPr/>
        </p:nvSpPr>
        <p:spPr>
          <a:xfrm>
            <a:off x="4528457" y="4217780"/>
            <a:ext cx="2500043" cy="2308324"/>
          </a:xfrm>
          <a:prstGeom prst="rect">
            <a:avLst/>
          </a:prstGeom>
        </p:spPr>
        <p:txBody>
          <a:bodyPr wrap="square">
            <a:spAutoFit/>
          </a:bodyPr>
          <a:lstStyle/>
          <a:p>
            <a:pPr algn="ctr"/>
            <a:r>
              <a:rPr lang="zh-CN" altLang="en-US" sz="2400" b="1" dirty="0">
                <a:latin typeface="微软雅黑" pitchFamily="34" charset="-122"/>
                <a:ea typeface="微软雅黑" pitchFamily="34" charset="-122"/>
              </a:rPr>
              <a:t>确保信息获取的深入性与时效性的基础上，有效</a:t>
            </a:r>
            <a:r>
              <a:rPr lang="zh-CN" altLang="en-US" sz="2400" b="1" dirty="0">
                <a:solidFill>
                  <a:srgbClr val="FF0000"/>
                </a:solidFill>
                <a:latin typeface="微软雅黑" pitchFamily="34" charset="-122"/>
                <a:ea typeface="微软雅黑" pitchFamily="34" charset="-122"/>
              </a:rPr>
              <a:t>回避目标媒体对于信息获取行为的封禁</a:t>
            </a:r>
            <a:endParaRPr lang="en-US" altLang="zh-CN" sz="2000" dirty="0">
              <a:solidFill>
                <a:srgbClr val="FF0000"/>
              </a:solidFill>
              <a:latin typeface="微软雅黑" pitchFamily="34" charset="-122"/>
              <a:ea typeface="微软雅黑" pitchFamily="34" charset="-122"/>
            </a:endParaRPr>
          </a:p>
        </p:txBody>
      </p:sp>
      <p:sp>
        <p:nvSpPr>
          <p:cNvPr id="16" name="矩形 15"/>
          <p:cNvSpPr/>
          <p:nvPr/>
        </p:nvSpPr>
        <p:spPr>
          <a:xfrm>
            <a:off x="7315160" y="4171613"/>
            <a:ext cx="2410691" cy="2308324"/>
          </a:xfrm>
          <a:prstGeom prst="rect">
            <a:avLst/>
          </a:prstGeom>
        </p:spPr>
        <p:txBody>
          <a:bodyPr wrap="square">
            <a:spAutoFit/>
          </a:bodyPr>
          <a:lstStyle/>
          <a:p>
            <a:pPr algn="ctr"/>
            <a:r>
              <a:rPr lang="zh-CN" altLang="en-US" sz="2400" b="1" dirty="0">
                <a:latin typeface="微软雅黑" pitchFamily="34" charset="-122"/>
                <a:ea typeface="微软雅黑" pitchFamily="34" charset="-122"/>
              </a:rPr>
              <a:t>基于合适的主题相关度判断法则，对来自不同搜索引擎的信息检索结果实现</a:t>
            </a:r>
            <a:r>
              <a:rPr lang="zh-CN" altLang="en-US" sz="2400" b="1" dirty="0">
                <a:solidFill>
                  <a:srgbClr val="FF0000"/>
                </a:solidFill>
                <a:latin typeface="微软雅黑" pitchFamily="34" charset="-122"/>
                <a:ea typeface="微软雅黑" pitchFamily="34" charset="-122"/>
              </a:rPr>
              <a:t>基于主题的相关度排序</a:t>
            </a:r>
            <a:endParaRPr lang="en-US" altLang="zh-CN" sz="2000" dirty="0">
              <a:solidFill>
                <a:srgbClr val="FF0000"/>
              </a:solidFill>
              <a:latin typeface="微软雅黑" pitchFamily="34" charset="-122"/>
              <a:ea typeface="微软雅黑" pitchFamily="34" charset="-122"/>
            </a:endParaRPr>
          </a:p>
        </p:txBody>
      </p:sp>
      <p:pic>
        <p:nvPicPr>
          <p:cNvPr id="24579"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16927" y="2439883"/>
            <a:ext cx="1161106" cy="11424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灯片编号占位符 6"/>
          <p:cNvSpPr>
            <a:spLocks noGrp="1"/>
          </p:cNvSpPr>
          <p:nvPr>
            <p:ph type="sldNum" sz="quarter" idx="12"/>
          </p:nvPr>
        </p:nvSpPr>
        <p:spPr/>
        <p:txBody>
          <a:bodyPr/>
          <a:lstStyle/>
          <a:p>
            <a:pPr>
              <a:defRPr/>
            </a:pPr>
            <a:fld id="{B8A2BE66-3A1D-4F69-92F9-8180C3DFAFD8}" type="slidenum">
              <a:rPr lang="zh-CN" altLang="zh-CN" smtClean="0"/>
              <a:pPr>
                <a:defRPr/>
              </a:pPr>
              <a:t>44</a:t>
            </a:fld>
            <a:endParaRPr lang="zh-CN" altLang="zh-CN"/>
          </a:p>
        </p:txBody>
      </p:sp>
    </p:spTree>
    <p:extLst>
      <p:ext uri="{BB962C8B-B14F-4D97-AF65-F5344CB8AC3E}">
        <p14:creationId xmlns:p14="http://schemas.microsoft.com/office/powerpoint/2010/main" val="96031945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文本框 145"/>
          <p:cNvSpPr txBox="1"/>
          <p:nvPr/>
        </p:nvSpPr>
        <p:spPr>
          <a:xfrm>
            <a:off x="1199456" y="5097959"/>
            <a:ext cx="9889099" cy="830997"/>
          </a:xfrm>
          <a:prstGeom prst="rect">
            <a:avLst/>
          </a:prstGeom>
          <a:noFill/>
        </p:spPr>
        <p:txBody>
          <a:bodyPr wrap="square" rtlCol="0">
            <a:spAutoFit/>
          </a:bodyPr>
          <a:lstStyle/>
          <a:p>
            <a:pPr marL="285750" indent="-285750">
              <a:buFont typeface="Arial" pitchFamily="34" charset="0"/>
              <a:buChar char="•"/>
            </a:pPr>
            <a:r>
              <a:rPr lang="zh-CN" altLang="en-US" sz="2400" b="1" dirty="0">
                <a:solidFill>
                  <a:schemeClr val="tx1">
                    <a:lumMod val="65000"/>
                    <a:lumOff val="35000"/>
                  </a:schemeClr>
                </a:solidFill>
                <a:latin typeface="微软雅黑" pitchFamily="34" charset="-122"/>
                <a:ea typeface="微软雅黑" pitchFamily="34" charset="-122"/>
              </a:rPr>
              <a:t>按网页具体形态分类，网络媒体信息又可分成静态网页与动态网页两类，不同方法获取方式不一样</a:t>
            </a:r>
            <a:endParaRPr lang="en-US" altLang="zh-CN" sz="2400" b="1" dirty="0">
              <a:solidFill>
                <a:schemeClr val="tx1">
                  <a:lumMod val="65000"/>
                  <a:lumOff val="35000"/>
                </a:schemeClr>
              </a:solidFill>
              <a:latin typeface="微软雅黑" pitchFamily="34" charset="-122"/>
              <a:ea typeface="微软雅黑" pitchFamily="34" charset="-122"/>
            </a:endParaRPr>
          </a:p>
        </p:txBody>
      </p:sp>
      <p:grpSp>
        <p:nvGrpSpPr>
          <p:cNvPr id="11" name="组合 10"/>
          <p:cNvGrpSpPr/>
          <p:nvPr/>
        </p:nvGrpSpPr>
        <p:grpSpPr>
          <a:xfrm>
            <a:off x="1596543" y="1741407"/>
            <a:ext cx="3817448" cy="2711372"/>
            <a:chOff x="285031" y="2166511"/>
            <a:chExt cx="3817448" cy="2711372"/>
          </a:xfrm>
        </p:grpSpPr>
        <p:grpSp>
          <p:nvGrpSpPr>
            <p:cNvPr id="8" name="组合 7"/>
            <p:cNvGrpSpPr/>
            <p:nvPr/>
          </p:nvGrpSpPr>
          <p:grpSpPr>
            <a:xfrm>
              <a:off x="3000669" y="2166511"/>
              <a:ext cx="1101810" cy="1281868"/>
              <a:chOff x="3048934" y="2166511"/>
              <a:chExt cx="1101810" cy="1281868"/>
            </a:xfrm>
          </p:grpSpPr>
          <p:sp>
            <p:nvSpPr>
              <p:cNvPr id="99" name="矩形 8"/>
              <p:cNvSpPr>
                <a:spLocks noChangeArrowheads="1"/>
              </p:cNvSpPr>
              <p:nvPr/>
            </p:nvSpPr>
            <p:spPr bwMode="auto">
              <a:xfrm>
                <a:off x="3181808" y="2166511"/>
                <a:ext cx="968936" cy="4534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30000"/>
                  </a:lnSpc>
                </a:pPr>
                <a:endParaRPr lang="zh-CN" altLang="en-US" sz="2000" b="1" dirty="0">
                  <a:latin typeface="微软雅黑" pitchFamily="34" charset="-122"/>
                  <a:ea typeface="微软雅黑" pitchFamily="34" charset="-122"/>
                </a:endParaRPr>
              </a:p>
            </p:txBody>
          </p:sp>
          <p:cxnSp>
            <p:nvCxnSpPr>
              <p:cNvPr id="113" name="直接连接符 112"/>
              <p:cNvCxnSpPr/>
              <p:nvPr/>
            </p:nvCxnSpPr>
            <p:spPr>
              <a:xfrm flipH="1">
                <a:off x="3048934" y="2188379"/>
                <a:ext cx="0" cy="1260000"/>
              </a:xfrm>
              <a:prstGeom prst="line">
                <a:avLst/>
              </a:prstGeom>
              <a:ln w="57150">
                <a:solidFill>
                  <a:srgbClr val="F784A5"/>
                </a:solidFill>
              </a:ln>
            </p:spPr>
            <p:style>
              <a:lnRef idx="1">
                <a:schemeClr val="accent1"/>
              </a:lnRef>
              <a:fillRef idx="0">
                <a:schemeClr val="accent1"/>
              </a:fillRef>
              <a:effectRef idx="0">
                <a:schemeClr val="accent1"/>
              </a:effectRef>
              <a:fontRef idx="minor">
                <a:schemeClr val="tx1"/>
              </a:fontRef>
            </p:style>
          </p:cxnSp>
        </p:grpSp>
        <p:sp>
          <p:nvSpPr>
            <p:cNvPr id="120" name="矩形 8"/>
            <p:cNvSpPr>
              <a:spLocks noChangeArrowheads="1"/>
            </p:cNvSpPr>
            <p:nvPr/>
          </p:nvSpPr>
          <p:spPr bwMode="auto">
            <a:xfrm>
              <a:off x="285031" y="3585221"/>
              <a:ext cx="3695343" cy="1292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30000"/>
                </a:lnSpc>
              </a:pPr>
              <a:r>
                <a:rPr lang="zh-CN" altLang="en-US" sz="2000" dirty="0">
                  <a:latin typeface="微软雅黑" pitchFamily="34" charset="-122"/>
                  <a:ea typeface="微软雅黑" pitchFamily="34" charset="-122"/>
                </a:rPr>
                <a:t>带身份认证静态媒体发布信息获取</a:t>
              </a:r>
            </a:p>
            <a:p>
              <a:pPr>
                <a:lnSpc>
                  <a:spcPct val="130000"/>
                </a:lnSpc>
              </a:pPr>
              <a:endParaRPr lang="zh-CN" altLang="en-US" b="1" dirty="0">
                <a:latin typeface="微软雅黑" pitchFamily="34" charset="-122"/>
                <a:ea typeface="微软雅黑" pitchFamily="34" charset="-122"/>
              </a:endParaRPr>
            </a:p>
          </p:txBody>
        </p:sp>
      </p:grpSp>
      <p:grpSp>
        <p:nvGrpSpPr>
          <p:cNvPr id="12" name="组合 11"/>
          <p:cNvGrpSpPr/>
          <p:nvPr/>
        </p:nvGrpSpPr>
        <p:grpSpPr>
          <a:xfrm>
            <a:off x="6594742" y="1722988"/>
            <a:ext cx="3478748" cy="2237272"/>
            <a:chOff x="4064583" y="3041859"/>
            <a:chExt cx="3478748" cy="2237272"/>
          </a:xfrm>
        </p:grpSpPr>
        <p:grpSp>
          <p:nvGrpSpPr>
            <p:cNvPr id="9" name="组合 8"/>
            <p:cNvGrpSpPr/>
            <p:nvPr/>
          </p:nvGrpSpPr>
          <p:grpSpPr>
            <a:xfrm>
              <a:off x="6486252" y="3041859"/>
              <a:ext cx="1057079" cy="1303052"/>
              <a:chOff x="6486252" y="3041859"/>
              <a:chExt cx="1057079" cy="1303052"/>
            </a:xfrm>
          </p:grpSpPr>
          <p:cxnSp>
            <p:nvCxnSpPr>
              <p:cNvPr id="114" name="直接连接符 113"/>
              <p:cNvCxnSpPr/>
              <p:nvPr/>
            </p:nvCxnSpPr>
            <p:spPr>
              <a:xfrm flipH="1">
                <a:off x="6486252" y="3084911"/>
                <a:ext cx="0" cy="1260000"/>
              </a:xfrm>
              <a:prstGeom prst="line">
                <a:avLst/>
              </a:prstGeom>
              <a:ln w="57150">
                <a:solidFill>
                  <a:srgbClr val="31B5D6"/>
                </a:solidFill>
              </a:ln>
            </p:spPr>
            <p:style>
              <a:lnRef idx="1">
                <a:schemeClr val="accent1"/>
              </a:lnRef>
              <a:fillRef idx="0">
                <a:schemeClr val="accent1"/>
              </a:fillRef>
              <a:effectRef idx="0">
                <a:schemeClr val="accent1"/>
              </a:effectRef>
              <a:fontRef idx="minor">
                <a:schemeClr val="tx1"/>
              </a:fontRef>
            </p:style>
          </p:cxnSp>
          <p:sp>
            <p:nvSpPr>
              <p:cNvPr id="118" name="矩形 8"/>
              <p:cNvSpPr>
                <a:spLocks noChangeArrowheads="1"/>
              </p:cNvSpPr>
              <p:nvPr/>
            </p:nvSpPr>
            <p:spPr bwMode="auto">
              <a:xfrm>
                <a:off x="6574395" y="3041859"/>
                <a:ext cx="968936" cy="4534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30000"/>
                  </a:lnSpc>
                </a:pPr>
                <a:endParaRPr lang="zh-CN" altLang="en-US" sz="2000" b="1" dirty="0">
                  <a:latin typeface="微软雅黑" pitchFamily="34" charset="-122"/>
                  <a:ea typeface="微软雅黑" pitchFamily="34" charset="-122"/>
                </a:endParaRPr>
              </a:p>
            </p:txBody>
          </p:sp>
        </p:grpSp>
        <p:sp>
          <p:nvSpPr>
            <p:cNvPr id="121" name="矩形 8"/>
            <p:cNvSpPr>
              <a:spLocks noChangeArrowheads="1"/>
            </p:cNvSpPr>
            <p:nvPr/>
          </p:nvSpPr>
          <p:spPr bwMode="auto">
            <a:xfrm>
              <a:off x="4064583" y="4425564"/>
              <a:ext cx="3379157" cy="8535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30000"/>
                </a:lnSpc>
              </a:pPr>
              <a:r>
                <a:rPr lang="zh-CN" altLang="en-US" sz="2000" dirty="0">
                  <a:latin typeface="微软雅黑" pitchFamily="34" charset="-122"/>
                  <a:ea typeface="微软雅黑" pitchFamily="34" charset="-122"/>
                </a:rPr>
                <a:t>内嵌脚本语言片段的动态网页信息获取</a:t>
              </a:r>
            </a:p>
          </p:txBody>
        </p:sp>
      </p:grpSp>
      <p:pic>
        <p:nvPicPr>
          <p:cNvPr id="90" name="Picture 3"/>
          <p:cNvPicPr>
            <a:picLocks noChangeAspect="1" noChangeArrowheads="1"/>
          </p:cNvPicPr>
          <p:nvPr/>
        </p:nvPicPr>
        <p:blipFill>
          <a:blip r:embed="rId2" cstate="print">
            <a:duotone>
              <a:prstClr val="black"/>
              <a:srgbClr val="D9C3A5">
                <a:tint val="50000"/>
                <a:satMod val="180000"/>
              </a:srgbClr>
            </a:duotone>
          </a:blip>
          <a:srcRect/>
          <a:stretch>
            <a:fillRect/>
          </a:stretch>
        </p:blipFill>
        <p:spPr bwMode="auto">
          <a:xfrm>
            <a:off x="1580793" y="1845895"/>
            <a:ext cx="2539239" cy="105259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91" name="Picture 53" descr="C:\Users\zhengge\Desktop\big-data.jpg"/>
          <p:cNvPicPr>
            <a:picLocks noChangeAspect="1" noChangeArrowheads="1"/>
          </p:cNvPicPr>
          <p:nvPr/>
        </p:nvPicPr>
        <p:blipFill>
          <a:blip r:embed="rId3" cstate="print">
            <a:duotone>
              <a:prstClr val="black"/>
              <a:srgbClr val="D9C3A5">
                <a:tint val="50000"/>
                <a:satMod val="180000"/>
              </a:srgbClr>
            </a:duotone>
            <a:extLst>
              <a:ext uri="{28A0092B-C50C-407E-A947-70E740481C1C}">
                <a14:useLocalDpi xmlns:a14="http://schemas.microsoft.com/office/drawing/2010/main" val="0"/>
              </a:ext>
            </a:extLst>
          </a:blip>
          <a:srcRect/>
          <a:stretch>
            <a:fillRect/>
          </a:stretch>
        </p:blipFill>
        <p:spPr bwMode="auto">
          <a:xfrm>
            <a:off x="6594742" y="1838057"/>
            <a:ext cx="2224092" cy="105288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21" name="文本框 4"/>
          <p:cNvSpPr>
            <a:spLocks noChangeArrowheads="1"/>
          </p:cNvSpPr>
          <p:nvPr/>
        </p:nvSpPr>
        <p:spPr bwMode="auto">
          <a:xfrm>
            <a:off x="1494368" y="260350"/>
            <a:ext cx="7769985"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4000" dirty="0">
                <a:solidFill>
                  <a:srgbClr val="31B5D6"/>
                </a:solidFill>
                <a:latin typeface="Arial Unicode MS" panose="020B0604020202020204" pitchFamily="34" charset="-122"/>
                <a:ea typeface="Arial Unicode MS" panose="020B0604020202020204" pitchFamily="34" charset="-122"/>
                <a:sym typeface="Calibri" pitchFamily="34" charset="0"/>
              </a:rPr>
              <a:t>网页媒体信息获取方法</a:t>
            </a:r>
          </a:p>
        </p:txBody>
      </p:sp>
      <p:sp>
        <p:nvSpPr>
          <p:cNvPr id="22" name="直接连接符 13"/>
          <p:cNvSpPr>
            <a:spLocks noChangeShapeType="1"/>
          </p:cNvSpPr>
          <p:nvPr/>
        </p:nvSpPr>
        <p:spPr bwMode="auto">
          <a:xfrm>
            <a:off x="675217" y="927100"/>
            <a:ext cx="8313800" cy="0"/>
          </a:xfrm>
          <a:prstGeom prst="line">
            <a:avLst/>
          </a:prstGeom>
          <a:noFill/>
          <a:ln w="6350">
            <a:solidFill>
              <a:srgbClr val="4A7EBB">
                <a:alpha val="25098"/>
              </a:srgbClr>
            </a:solidFill>
            <a:bevel/>
            <a:headEnd/>
            <a:tailEnd/>
          </a:ln>
          <a:extLst>
            <a:ext uri="{909E8E84-426E-40DD-AFC4-6F175D3DCCD1}">
              <a14:hiddenFill xmlns:a14="http://schemas.microsoft.com/office/drawing/2010/main">
                <a:noFill/>
              </a14:hiddenFill>
            </a:ext>
          </a:extLst>
        </p:spPr>
        <p:txBody>
          <a:bodyPr/>
          <a:lstStyle/>
          <a:p>
            <a:endParaRPr lang="zh-CN" altLang="en-US">
              <a:latin typeface="Arial" pitchFamily="34" charset="0"/>
            </a:endParaRPr>
          </a:p>
        </p:txBody>
      </p:sp>
      <p:sp>
        <p:nvSpPr>
          <p:cNvPr id="2" name="灯片编号占位符 1"/>
          <p:cNvSpPr>
            <a:spLocks noGrp="1"/>
          </p:cNvSpPr>
          <p:nvPr>
            <p:ph type="sldNum" sz="quarter" idx="12"/>
          </p:nvPr>
        </p:nvSpPr>
        <p:spPr/>
        <p:txBody>
          <a:bodyPr/>
          <a:lstStyle/>
          <a:p>
            <a:pPr>
              <a:defRPr/>
            </a:pPr>
            <a:fld id="{B8A2BE66-3A1D-4F69-92F9-8180C3DFAFD8}" type="slidenum">
              <a:rPr lang="zh-CN" altLang="zh-CN" smtClean="0"/>
              <a:pPr>
                <a:defRPr/>
              </a:pPr>
              <a:t>45</a:t>
            </a:fld>
            <a:endParaRPr lang="zh-CN" altLang="zh-CN"/>
          </a:p>
        </p:txBody>
      </p:sp>
    </p:spTree>
    <p:extLst>
      <p:ext uri="{BB962C8B-B14F-4D97-AF65-F5344CB8AC3E}">
        <p14:creationId xmlns:p14="http://schemas.microsoft.com/office/powerpoint/2010/main" val="38614557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文本框 70"/>
          <p:cNvSpPr txBox="1"/>
          <p:nvPr/>
        </p:nvSpPr>
        <p:spPr>
          <a:xfrm>
            <a:off x="682316" y="1247458"/>
            <a:ext cx="6110968" cy="584775"/>
          </a:xfrm>
          <a:prstGeom prst="rect">
            <a:avLst/>
          </a:prstGeom>
          <a:noFill/>
        </p:spPr>
        <p:txBody>
          <a:bodyPr wrap="none" rtlCol="0">
            <a:spAutoFit/>
          </a:bodyPr>
          <a:lstStyle>
            <a:defPPr>
              <a:defRPr lang="zh-CN"/>
            </a:defPPr>
            <a:lvl1pPr>
              <a:defRPr sz="3200">
                <a:solidFill>
                  <a:srgbClr val="F784A5"/>
                </a:solidFill>
                <a:latin typeface="华康俪金黑W8(P)" panose="020B0800000000000000" pitchFamily="34" charset="-122"/>
                <a:ea typeface="华康俪金黑W8(P)" panose="020B0800000000000000" pitchFamily="34" charset="-122"/>
              </a:defRPr>
            </a:lvl1pPr>
          </a:lstStyle>
          <a:p>
            <a:r>
              <a:rPr lang="en-US" altLang="zh-CN" dirty="0">
                <a:latin typeface="Arial Unicode MS" panose="020B0604020202020204" pitchFamily="34" charset="-122"/>
                <a:ea typeface="Arial Unicode MS" panose="020B0604020202020204" pitchFamily="34" charset="-122"/>
              </a:rPr>
              <a:t>1. </a:t>
            </a:r>
            <a:r>
              <a:rPr lang="zh-CN" altLang="en-US" dirty="0">
                <a:latin typeface="Arial Unicode MS" panose="020B0604020202020204" pitchFamily="34" charset="-122"/>
                <a:ea typeface="Arial Unicode MS" panose="020B0604020202020204" pitchFamily="34" charset="-122"/>
              </a:rPr>
              <a:t>基于</a:t>
            </a:r>
            <a:r>
              <a:rPr lang="en-US" altLang="zh-CN" dirty="0">
                <a:latin typeface="Arial Unicode MS" panose="020B0604020202020204" pitchFamily="34" charset="-122"/>
                <a:ea typeface="Arial Unicode MS" panose="020B0604020202020204" pitchFamily="34" charset="-122"/>
              </a:rPr>
              <a:t>Cookie</a:t>
            </a:r>
            <a:r>
              <a:rPr lang="zh-CN" altLang="en-US" dirty="0">
                <a:latin typeface="Arial Unicode MS" panose="020B0604020202020204" pitchFamily="34" charset="-122"/>
                <a:ea typeface="Arial Unicode MS" panose="020B0604020202020204" pitchFamily="34" charset="-122"/>
              </a:rPr>
              <a:t>机制实现身份认证</a:t>
            </a:r>
          </a:p>
        </p:txBody>
      </p:sp>
      <p:sp>
        <p:nvSpPr>
          <p:cNvPr id="146" name="矩形 145"/>
          <p:cNvSpPr/>
          <p:nvPr/>
        </p:nvSpPr>
        <p:spPr>
          <a:xfrm flipV="1">
            <a:off x="655309"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矩形 146"/>
          <p:cNvSpPr/>
          <p:nvPr/>
        </p:nvSpPr>
        <p:spPr>
          <a:xfrm flipV="1">
            <a:off x="2152044"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矩形 147"/>
          <p:cNvSpPr/>
          <p:nvPr/>
        </p:nvSpPr>
        <p:spPr>
          <a:xfrm flipV="1">
            <a:off x="364878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矩形 148"/>
          <p:cNvSpPr/>
          <p:nvPr/>
        </p:nvSpPr>
        <p:spPr>
          <a:xfrm flipV="1">
            <a:off x="514551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矩形 149"/>
          <p:cNvSpPr/>
          <p:nvPr/>
        </p:nvSpPr>
        <p:spPr>
          <a:xfrm flipV="1">
            <a:off x="664225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1" name="矩形 150"/>
          <p:cNvSpPr/>
          <p:nvPr/>
        </p:nvSpPr>
        <p:spPr>
          <a:xfrm flipV="1">
            <a:off x="8138985"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矩形 151"/>
          <p:cNvSpPr/>
          <p:nvPr/>
        </p:nvSpPr>
        <p:spPr>
          <a:xfrm flipV="1">
            <a:off x="9635721"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文本框 335"/>
          <p:cNvSpPr txBox="1"/>
          <p:nvPr/>
        </p:nvSpPr>
        <p:spPr>
          <a:xfrm>
            <a:off x="2505008" y="340613"/>
            <a:ext cx="7879080" cy="707886"/>
          </a:xfrm>
          <a:prstGeom prst="rect">
            <a:avLst/>
          </a:prstGeom>
          <a:noFill/>
        </p:spPr>
        <p:txBody>
          <a:bodyPr wrap="none" rtlCol="0">
            <a:spAutoFit/>
          </a:bodyPr>
          <a:lstStyle>
            <a:defPPr>
              <a:defRPr lang="zh-CN"/>
            </a:defPPr>
            <a:lvl1pPr>
              <a:defRPr sz="4000">
                <a:solidFill>
                  <a:srgbClr val="31B5D6"/>
                </a:solidFill>
                <a:latin typeface="华康俪金黑W8(P)" panose="020B0800000000000000" pitchFamily="34" charset="-122"/>
                <a:ea typeface="华康俪金黑W8(P)" panose="020B0800000000000000" pitchFamily="34" charset="-122"/>
              </a:defRPr>
            </a:lvl1pPr>
          </a:lstStyle>
          <a:p>
            <a:r>
              <a:rPr lang="zh-CN" altLang="en-US" dirty="0">
                <a:latin typeface="Arial Unicode MS" panose="020B0604020202020204" pitchFamily="34" charset="-122"/>
                <a:ea typeface="Arial Unicode MS" panose="020B0604020202020204" pitchFamily="34" charset="-122"/>
              </a:rPr>
              <a:t>带身份认证静态媒体发布信息获取</a:t>
            </a:r>
          </a:p>
        </p:txBody>
      </p:sp>
      <p:grpSp>
        <p:nvGrpSpPr>
          <p:cNvPr id="154" name="组合 153"/>
          <p:cNvGrpSpPr/>
          <p:nvPr/>
        </p:nvGrpSpPr>
        <p:grpSpPr>
          <a:xfrm>
            <a:off x="655309" y="1032131"/>
            <a:ext cx="10477147" cy="66943"/>
            <a:chOff x="655309" y="1032131"/>
            <a:chExt cx="10477147" cy="66943"/>
          </a:xfrm>
        </p:grpSpPr>
        <p:sp>
          <p:nvSpPr>
            <p:cNvPr id="155" name="矩形 154"/>
            <p:cNvSpPr/>
            <p:nvPr/>
          </p:nvSpPr>
          <p:spPr>
            <a:xfrm flipV="1">
              <a:off x="655309"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矩形 155"/>
            <p:cNvSpPr/>
            <p:nvPr/>
          </p:nvSpPr>
          <p:spPr>
            <a:xfrm flipV="1">
              <a:off x="2152044"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矩形 156"/>
            <p:cNvSpPr/>
            <p:nvPr/>
          </p:nvSpPr>
          <p:spPr>
            <a:xfrm flipV="1">
              <a:off x="364878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矩形 157"/>
            <p:cNvSpPr/>
            <p:nvPr/>
          </p:nvSpPr>
          <p:spPr>
            <a:xfrm flipV="1">
              <a:off x="5145515"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矩形 158"/>
            <p:cNvSpPr/>
            <p:nvPr/>
          </p:nvSpPr>
          <p:spPr>
            <a:xfrm flipV="1">
              <a:off x="664225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矩形 159"/>
            <p:cNvSpPr/>
            <p:nvPr/>
          </p:nvSpPr>
          <p:spPr>
            <a:xfrm flipV="1">
              <a:off x="813898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矩形 160"/>
            <p:cNvSpPr/>
            <p:nvPr/>
          </p:nvSpPr>
          <p:spPr>
            <a:xfrm flipV="1">
              <a:off x="9635721"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Rectangle 7"/>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167" name="图片 166"/>
          <p:cNvPicPr/>
          <p:nvPr/>
        </p:nvPicPr>
        <p:blipFill>
          <a:blip r:embed="rId2">
            <a:extLst>
              <a:ext uri="{28A0092B-C50C-407E-A947-70E740481C1C}">
                <a14:useLocalDpi xmlns:a14="http://schemas.microsoft.com/office/drawing/2010/main" val="0"/>
              </a:ext>
            </a:extLst>
          </a:blip>
          <a:stretch>
            <a:fillRect/>
          </a:stretch>
        </p:blipFill>
        <p:spPr>
          <a:xfrm>
            <a:off x="655309" y="1832233"/>
            <a:ext cx="4806583" cy="3523538"/>
          </a:xfrm>
          <a:prstGeom prst="rect">
            <a:avLst/>
          </a:prstGeom>
        </p:spPr>
      </p:pic>
      <p:pic>
        <p:nvPicPr>
          <p:cNvPr id="168" name="图片 167" descr="C:\Users\Administrator\Desktop\1.jpg"/>
          <p:cNvPicPr/>
          <p:nvPr/>
        </p:nvPicPr>
        <p:blipFill>
          <a:blip r:embed="rId3">
            <a:extLst>
              <a:ext uri="{28A0092B-C50C-407E-A947-70E740481C1C}">
                <a14:useLocalDpi xmlns:a14="http://schemas.microsoft.com/office/drawing/2010/main" val="0"/>
              </a:ext>
            </a:extLst>
          </a:blip>
          <a:srcRect/>
          <a:stretch>
            <a:fillRect/>
          </a:stretch>
        </p:blipFill>
        <p:spPr>
          <a:xfrm>
            <a:off x="6095999" y="1832233"/>
            <a:ext cx="5396393" cy="3734766"/>
          </a:xfrm>
          <a:prstGeom prst="rect">
            <a:avLst/>
          </a:prstGeom>
          <a:noFill/>
          <a:ln>
            <a:noFill/>
          </a:ln>
        </p:spPr>
      </p:pic>
      <p:sp>
        <p:nvSpPr>
          <p:cNvPr id="3" name="矩形 2"/>
          <p:cNvSpPr/>
          <p:nvPr/>
        </p:nvSpPr>
        <p:spPr>
          <a:xfrm>
            <a:off x="6282311" y="5566999"/>
            <a:ext cx="5210081" cy="369332"/>
          </a:xfrm>
          <a:prstGeom prst="rect">
            <a:avLst/>
          </a:prstGeom>
        </p:spPr>
        <p:txBody>
          <a:bodyPr wrap="none">
            <a:spAutoFit/>
          </a:bodyPr>
          <a:lstStyle/>
          <a:p>
            <a:r>
              <a:rPr lang="zh-CN" altLang="zh-CN" dirty="0"/>
              <a:t>基于</a:t>
            </a:r>
            <a:r>
              <a:rPr lang="en-US" altLang="zh-CN" dirty="0"/>
              <a:t>Cookie</a:t>
            </a:r>
            <a:r>
              <a:rPr lang="zh-CN" altLang="zh-CN" dirty="0"/>
              <a:t>机制实现需身份认证才可访问信息请求</a:t>
            </a:r>
            <a:endParaRPr lang="zh-CN" altLang="en-US" dirty="0"/>
          </a:p>
        </p:txBody>
      </p:sp>
      <p:sp>
        <p:nvSpPr>
          <p:cNvPr id="4" name="矩形 3"/>
          <p:cNvSpPr/>
          <p:nvPr/>
        </p:nvSpPr>
        <p:spPr>
          <a:xfrm>
            <a:off x="1215841" y="5625062"/>
            <a:ext cx="3853876" cy="369332"/>
          </a:xfrm>
          <a:prstGeom prst="rect">
            <a:avLst/>
          </a:prstGeom>
        </p:spPr>
        <p:txBody>
          <a:bodyPr wrap="none">
            <a:spAutoFit/>
          </a:bodyPr>
          <a:lstStyle/>
          <a:p>
            <a:r>
              <a:rPr lang="zh-CN" altLang="zh-CN" dirty="0"/>
              <a:t>基于</a:t>
            </a:r>
            <a:r>
              <a:rPr lang="en-US" altLang="zh-CN" dirty="0"/>
              <a:t>Cookie</a:t>
            </a:r>
            <a:r>
              <a:rPr lang="zh-CN" altLang="zh-CN" dirty="0"/>
              <a:t>机制的</a:t>
            </a:r>
            <a:r>
              <a:rPr lang="en-US" altLang="zh-CN" dirty="0"/>
              <a:t>HTTP</a:t>
            </a:r>
            <a:r>
              <a:rPr lang="zh-CN" altLang="zh-CN" dirty="0"/>
              <a:t>信息交互过程</a:t>
            </a:r>
          </a:p>
        </p:txBody>
      </p:sp>
      <p:sp>
        <p:nvSpPr>
          <p:cNvPr id="5" name="灯片编号占位符 4"/>
          <p:cNvSpPr>
            <a:spLocks noGrp="1"/>
          </p:cNvSpPr>
          <p:nvPr>
            <p:ph type="sldNum" sz="quarter" idx="12"/>
          </p:nvPr>
        </p:nvSpPr>
        <p:spPr/>
        <p:txBody>
          <a:bodyPr/>
          <a:lstStyle/>
          <a:p>
            <a:pPr>
              <a:defRPr/>
            </a:pPr>
            <a:fld id="{B8A2BE66-3A1D-4F69-92F9-8180C3DFAFD8}" type="slidenum">
              <a:rPr lang="zh-CN" altLang="zh-CN" smtClean="0"/>
              <a:pPr>
                <a:defRPr/>
              </a:pPr>
              <a:t>46</a:t>
            </a:fld>
            <a:endParaRPr lang="zh-CN" altLang="zh-CN"/>
          </a:p>
        </p:txBody>
      </p:sp>
    </p:spTree>
    <p:extLst>
      <p:ext uri="{BB962C8B-B14F-4D97-AF65-F5344CB8AC3E}">
        <p14:creationId xmlns:p14="http://schemas.microsoft.com/office/powerpoint/2010/main" val="158402478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文本框 70"/>
          <p:cNvSpPr txBox="1"/>
          <p:nvPr/>
        </p:nvSpPr>
        <p:spPr>
          <a:xfrm>
            <a:off x="682316" y="1247458"/>
            <a:ext cx="6269665" cy="584775"/>
          </a:xfrm>
          <a:prstGeom prst="rect">
            <a:avLst/>
          </a:prstGeom>
          <a:noFill/>
        </p:spPr>
        <p:txBody>
          <a:bodyPr wrap="none" rtlCol="0">
            <a:spAutoFit/>
          </a:bodyPr>
          <a:lstStyle>
            <a:defPPr>
              <a:defRPr lang="zh-CN"/>
            </a:defPPr>
            <a:lvl1pPr>
              <a:defRPr sz="3200">
                <a:solidFill>
                  <a:srgbClr val="F784A5"/>
                </a:solidFill>
                <a:latin typeface="华康俪金黑W8(P)" panose="020B0800000000000000" pitchFamily="34" charset="-122"/>
                <a:ea typeface="华康俪金黑W8(P)" panose="020B0800000000000000" pitchFamily="34" charset="-122"/>
              </a:defRPr>
            </a:lvl1pPr>
          </a:lstStyle>
          <a:p>
            <a:r>
              <a:rPr lang="en-US" altLang="zh-CN" dirty="0">
                <a:latin typeface="Arial Unicode MS" panose="020B0604020202020204" pitchFamily="34" charset="-122"/>
                <a:ea typeface="Arial Unicode MS" panose="020B0604020202020204" pitchFamily="34" charset="-122"/>
              </a:rPr>
              <a:t>2.</a:t>
            </a:r>
            <a:r>
              <a:rPr lang="zh-CN" altLang="en-US" dirty="0">
                <a:latin typeface="Arial Unicode MS" panose="020B0604020202020204" pitchFamily="34" charset="-122"/>
                <a:ea typeface="Arial Unicode MS" panose="020B0604020202020204" pitchFamily="34" charset="-122"/>
              </a:rPr>
              <a:t>基于网络交互重构实现信息获取</a:t>
            </a:r>
          </a:p>
        </p:txBody>
      </p:sp>
      <p:sp>
        <p:nvSpPr>
          <p:cNvPr id="146" name="矩形 145"/>
          <p:cNvSpPr/>
          <p:nvPr/>
        </p:nvSpPr>
        <p:spPr>
          <a:xfrm flipV="1">
            <a:off x="655309"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矩形 146"/>
          <p:cNvSpPr/>
          <p:nvPr/>
        </p:nvSpPr>
        <p:spPr>
          <a:xfrm flipV="1">
            <a:off x="2152044"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矩形 147"/>
          <p:cNvSpPr/>
          <p:nvPr/>
        </p:nvSpPr>
        <p:spPr>
          <a:xfrm flipV="1">
            <a:off x="364878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矩形 148"/>
          <p:cNvSpPr/>
          <p:nvPr/>
        </p:nvSpPr>
        <p:spPr>
          <a:xfrm flipV="1">
            <a:off x="514551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矩形 149"/>
          <p:cNvSpPr/>
          <p:nvPr/>
        </p:nvSpPr>
        <p:spPr>
          <a:xfrm flipV="1">
            <a:off x="664225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1" name="矩形 150"/>
          <p:cNvSpPr/>
          <p:nvPr/>
        </p:nvSpPr>
        <p:spPr>
          <a:xfrm flipV="1">
            <a:off x="8138985"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矩形 151"/>
          <p:cNvSpPr/>
          <p:nvPr/>
        </p:nvSpPr>
        <p:spPr>
          <a:xfrm flipV="1">
            <a:off x="9635721"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文本框 335"/>
          <p:cNvSpPr txBox="1"/>
          <p:nvPr/>
        </p:nvSpPr>
        <p:spPr>
          <a:xfrm>
            <a:off x="2505008" y="340613"/>
            <a:ext cx="7879080" cy="707886"/>
          </a:xfrm>
          <a:prstGeom prst="rect">
            <a:avLst/>
          </a:prstGeom>
          <a:noFill/>
        </p:spPr>
        <p:txBody>
          <a:bodyPr wrap="none" rtlCol="0">
            <a:spAutoFit/>
          </a:bodyPr>
          <a:lstStyle>
            <a:defPPr>
              <a:defRPr lang="zh-CN"/>
            </a:defPPr>
            <a:lvl1pPr>
              <a:defRPr sz="4000">
                <a:solidFill>
                  <a:srgbClr val="31B5D6"/>
                </a:solidFill>
                <a:latin typeface="华康俪金黑W8(P)" panose="020B0800000000000000" pitchFamily="34" charset="-122"/>
                <a:ea typeface="华康俪金黑W8(P)" panose="020B0800000000000000" pitchFamily="34" charset="-122"/>
              </a:defRPr>
            </a:lvl1pPr>
          </a:lstStyle>
          <a:p>
            <a:r>
              <a:rPr lang="zh-CN" altLang="en-US" dirty="0">
                <a:latin typeface="Arial Unicode MS" panose="020B0604020202020204" pitchFamily="34" charset="-122"/>
                <a:ea typeface="Arial Unicode MS" panose="020B0604020202020204" pitchFamily="34" charset="-122"/>
              </a:rPr>
              <a:t>带身份认证静态媒体发布信息获取</a:t>
            </a:r>
          </a:p>
        </p:txBody>
      </p:sp>
      <p:grpSp>
        <p:nvGrpSpPr>
          <p:cNvPr id="154" name="组合 153"/>
          <p:cNvGrpSpPr/>
          <p:nvPr/>
        </p:nvGrpSpPr>
        <p:grpSpPr>
          <a:xfrm>
            <a:off x="655309" y="1032131"/>
            <a:ext cx="10477147" cy="66943"/>
            <a:chOff x="655309" y="1032131"/>
            <a:chExt cx="10477147" cy="66943"/>
          </a:xfrm>
        </p:grpSpPr>
        <p:sp>
          <p:nvSpPr>
            <p:cNvPr id="155" name="矩形 154"/>
            <p:cNvSpPr/>
            <p:nvPr/>
          </p:nvSpPr>
          <p:spPr>
            <a:xfrm flipV="1">
              <a:off x="655309"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矩形 155"/>
            <p:cNvSpPr/>
            <p:nvPr/>
          </p:nvSpPr>
          <p:spPr>
            <a:xfrm flipV="1">
              <a:off x="2152044"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矩形 156"/>
            <p:cNvSpPr/>
            <p:nvPr/>
          </p:nvSpPr>
          <p:spPr>
            <a:xfrm flipV="1">
              <a:off x="364878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矩形 157"/>
            <p:cNvSpPr/>
            <p:nvPr/>
          </p:nvSpPr>
          <p:spPr>
            <a:xfrm flipV="1">
              <a:off x="5145515"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矩形 158"/>
            <p:cNvSpPr/>
            <p:nvPr/>
          </p:nvSpPr>
          <p:spPr>
            <a:xfrm flipV="1">
              <a:off x="664225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矩形 159"/>
            <p:cNvSpPr/>
            <p:nvPr/>
          </p:nvSpPr>
          <p:spPr>
            <a:xfrm flipV="1">
              <a:off x="813898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矩形 160"/>
            <p:cNvSpPr/>
            <p:nvPr/>
          </p:nvSpPr>
          <p:spPr>
            <a:xfrm flipV="1">
              <a:off x="9635721"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Rectangle 7"/>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矩形 2"/>
          <p:cNvSpPr/>
          <p:nvPr/>
        </p:nvSpPr>
        <p:spPr>
          <a:xfrm>
            <a:off x="7570703" y="6281294"/>
            <a:ext cx="3416320" cy="369332"/>
          </a:xfrm>
          <a:prstGeom prst="rect">
            <a:avLst/>
          </a:prstGeom>
        </p:spPr>
        <p:txBody>
          <a:bodyPr wrap="none">
            <a:spAutoFit/>
          </a:bodyPr>
          <a:lstStyle/>
          <a:p>
            <a:r>
              <a:rPr lang="zh-CN" altLang="en-US" dirty="0"/>
              <a:t>网络媒体信息获取身份认证模拟</a:t>
            </a:r>
          </a:p>
        </p:txBody>
      </p:sp>
      <p:pic>
        <p:nvPicPr>
          <p:cNvPr id="169" name="图片 168"/>
          <p:cNvPicPr/>
          <p:nvPr/>
        </p:nvPicPr>
        <p:blipFill>
          <a:blip r:embed="rId2">
            <a:extLst>
              <a:ext uri="{28A0092B-C50C-407E-A947-70E740481C1C}">
                <a14:useLocalDpi xmlns:a14="http://schemas.microsoft.com/office/drawing/2010/main" val="0"/>
              </a:ext>
            </a:extLst>
          </a:blip>
          <a:stretch>
            <a:fillRect/>
          </a:stretch>
        </p:blipFill>
        <p:spPr>
          <a:xfrm>
            <a:off x="6959125" y="1236276"/>
            <a:ext cx="4207985" cy="5045017"/>
          </a:xfrm>
          <a:prstGeom prst="rect">
            <a:avLst/>
          </a:prstGeom>
        </p:spPr>
      </p:pic>
      <p:cxnSp>
        <p:nvCxnSpPr>
          <p:cNvPr id="171" name="直接连接符 170"/>
          <p:cNvCxnSpPr/>
          <p:nvPr/>
        </p:nvCxnSpPr>
        <p:spPr>
          <a:xfrm>
            <a:off x="701487" y="2401112"/>
            <a:ext cx="6257638"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72" name="直接连接符 171"/>
          <p:cNvCxnSpPr/>
          <p:nvPr/>
        </p:nvCxnSpPr>
        <p:spPr>
          <a:xfrm>
            <a:off x="701487" y="2957002"/>
            <a:ext cx="6257638"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73" name="矩形 172"/>
          <p:cNvSpPr/>
          <p:nvPr/>
        </p:nvSpPr>
        <p:spPr bwMode="auto">
          <a:xfrm>
            <a:off x="1097910" y="2465819"/>
            <a:ext cx="329790" cy="483777"/>
          </a:xfrm>
          <a:prstGeom prst="rect">
            <a:avLst/>
          </a:prstGeom>
          <a:solidFill>
            <a:srgbClr val="323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dirty="0">
              <a:solidFill>
                <a:schemeClr val="bg1"/>
              </a:solidFill>
              <a:latin typeface="微软雅黑" pitchFamily="34" charset="-122"/>
              <a:ea typeface="微软雅黑" pitchFamily="34" charset="-122"/>
            </a:endParaRPr>
          </a:p>
        </p:txBody>
      </p:sp>
      <p:sp>
        <p:nvSpPr>
          <p:cNvPr id="174" name="矩形 173"/>
          <p:cNvSpPr/>
          <p:nvPr/>
        </p:nvSpPr>
        <p:spPr bwMode="auto">
          <a:xfrm>
            <a:off x="1079438" y="3313309"/>
            <a:ext cx="329790" cy="483777"/>
          </a:xfrm>
          <a:prstGeom prst="rect">
            <a:avLst/>
          </a:prstGeom>
          <a:solidFill>
            <a:srgbClr val="323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dirty="0">
              <a:solidFill>
                <a:schemeClr val="bg1"/>
              </a:solidFill>
              <a:latin typeface="微软雅黑" pitchFamily="34" charset="-122"/>
              <a:ea typeface="微软雅黑" pitchFamily="34" charset="-122"/>
            </a:endParaRPr>
          </a:p>
        </p:txBody>
      </p:sp>
      <p:sp>
        <p:nvSpPr>
          <p:cNvPr id="175" name="文本框 12"/>
          <p:cNvSpPr txBox="1"/>
          <p:nvPr/>
        </p:nvSpPr>
        <p:spPr>
          <a:xfrm>
            <a:off x="1522603" y="2484164"/>
            <a:ext cx="5676483" cy="477054"/>
          </a:xfrm>
          <a:prstGeom prst="rect">
            <a:avLst/>
          </a:prstGeom>
        </p:spPr>
        <p:txBody>
          <a:bodyPr wrap="square">
            <a:spAutoFit/>
          </a:bodyPr>
          <a:lstStyle>
            <a:defPPr>
              <a:defRPr lang="zh-CN"/>
            </a:defPPr>
            <a:lvl1pPr>
              <a:lnSpc>
                <a:spcPct val="125000"/>
              </a:lnSpc>
              <a:defRPr sz="2000">
                <a:solidFill>
                  <a:schemeClr val="tx1">
                    <a:lumMod val="65000"/>
                    <a:lumOff val="35000"/>
                  </a:schemeClr>
                </a:solidFill>
                <a:latin typeface="微软雅黑" pitchFamily="34" charset="-122"/>
                <a:ea typeface="微软雅黑" pitchFamily="34" charset="-122"/>
              </a:defRPr>
            </a:lvl1pPr>
          </a:lstStyle>
          <a:p>
            <a:r>
              <a:rPr lang="zh-CN" altLang="en-US" dirty="0"/>
              <a:t>通过网络编程顺序模拟网络媒体信息请求过程</a:t>
            </a:r>
          </a:p>
        </p:txBody>
      </p:sp>
      <p:sp>
        <p:nvSpPr>
          <p:cNvPr id="176" name="文本框 14"/>
          <p:cNvSpPr txBox="1"/>
          <p:nvPr/>
        </p:nvSpPr>
        <p:spPr>
          <a:xfrm>
            <a:off x="1530368" y="3196620"/>
            <a:ext cx="5111881" cy="861774"/>
          </a:xfrm>
          <a:prstGeom prst="rect">
            <a:avLst/>
          </a:prstGeom>
        </p:spPr>
        <p:txBody>
          <a:bodyPr wrap="square">
            <a:spAutoFit/>
          </a:bodyPr>
          <a:lstStyle>
            <a:defPPr>
              <a:defRPr lang="zh-CN"/>
            </a:defPPr>
            <a:lvl1pPr>
              <a:lnSpc>
                <a:spcPct val="125000"/>
              </a:lnSpc>
              <a:defRPr sz="2000">
                <a:solidFill>
                  <a:schemeClr val="tx1">
                    <a:lumMod val="65000"/>
                    <a:lumOff val="35000"/>
                  </a:schemeClr>
                </a:solidFill>
                <a:latin typeface="微软雅黑" pitchFamily="34" charset="-122"/>
                <a:ea typeface="微软雅黑" pitchFamily="34" charset="-122"/>
              </a:defRPr>
            </a:lvl1pPr>
          </a:lstStyle>
          <a:p>
            <a:r>
              <a:rPr lang="zh-CN" altLang="en-US" dirty="0"/>
              <a:t>网络身份认证过程，都需要进行正确的网络交互过程模拟</a:t>
            </a:r>
          </a:p>
        </p:txBody>
      </p:sp>
      <p:cxnSp>
        <p:nvCxnSpPr>
          <p:cNvPr id="177" name="直接连接符 176"/>
          <p:cNvCxnSpPr/>
          <p:nvPr/>
        </p:nvCxnSpPr>
        <p:spPr>
          <a:xfrm>
            <a:off x="683466" y="4100995"/>
            <a:ext cx="6257638"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79" name="矩形 178"/>
          <p:cNvSpPr/>
          <p:nvPr/>
        </p:nvSpPr>
        <p:spPr bwMode="auto">
          <a:xfrm>
            <a:off x="1087573" y="4252188"/>
            <a:ext cx="329790" cy="483777"/>
          </a:xfrm>
          <a:prstGeom prst="rect">
            <a:avLst/>
          </a:prstGeom>
          <a:solidFill>
            <a:srgbClr val="323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dirty="0">
              <a:solidFill>
                <a:schemeClr val="bg1"/>
              </a:solidFill>
              <a:latin typeface="微软雅黑" pitchFamily="34" charset="-122"/>
              <a:ea typeface="微软雅黑" pitchFamily="34" charset="-122"/>
            </a:endParaRPr>
          </a:p>
        </p:txBody>
      </p:sp>
      <p:sp>
        <p:nvSpPr>
          <p:cNvPr id="180" name="文本框 14"/>
          <p:cNvSpPr txBox="1"/>
          <p:nvPr/>
        </p:nvSpPr>
        <p:spPr>
          <a:xfrm>
            <a:off x="1538503" y="4135499"/>
            <a:ext cx="5111881" cy="861774"/>
          </a:xfrm>
          <a:prstGeom prst="rect">
            <a:avLst/>
          </a:prstGeom>
        </p:spPr>
        <p:txBody>
          <a:bodyPr wrap="square">
            <a:spAutoFit/>
          </a:bodyPr>
          <a:lstStyle>
            <a:defPPr>
              <a:defRPr lang="zh-CN"/>
            </a:defPPr>
            <a:lvl1pPr>
              <a:lnSpc>
                <a:spcPct val="125000"/>
              </a:lnSpc>
              <a:defRPr sz="2000">
                <a:solidFill>
                  <a:schemeClr val="tx1">
                    <a:lumMod val="65000"/>
                    <a:lumOff val="35000"/>
                  </a:schemeClr>
                </a:solidFill>
                <a:latin typeface="微软雅黑" pitchFamily="34" charset="-122"/>
                <a:ea typeface="微软雅黑" pitchFamily="34" charset="-122"/>
              </a:defRPr>
            </a:lvl1pPr>
          </a:lstStyle>
          <a:p>
            <a:r>
              <a:rPr lang="zh-CN" altLang="en-US" dirty="0"/>
              <a:t>媒体信息获取环节是通过响应信息返回码判断信息获取请求是否成功的</a:t>
            </a:r>
          </a:p>
        </p:txBody>
      </p:sp>
      <p:cxnSp>
        <p:nvCxnSpPr>
          <p:cNvPr id="181" name="直接连接符 180"/>
          <p:cNvCxnSpPr/>
          <p:nvPr/>
        </p:nvCxnSpPr>
        <p:spPr>
          <a:xfrm>
            <a:off x="691601" y="5025360"/>
            <a:ext cx="6257638"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4" name="灯片编号占位符 3"/>
          <p:cNvSpPr>
            <a:spLocks noGrp="1"/>
          </p:cNvSpPr>
          <p:nvPr>
            <p:ph type="sldNum" sz="quarter" idx="12"/>
          </p:nvPr>
        </p:nvSpPr>
        <p:spPr/>
        <p:txBody>
          <a:bodyPr/>
          <a:lstStyle/>
          <a:p>
            <a:pPr>
              <a:defRPr/>
            </a:pPr>
            <a:fld id="{B8A2BE66-3A1D-4F69-92F9-8180C3DFAFD8}" type="slidenum">
              <a:rPr lang="zh-CN" altLang="zh-CN" smtClean="0"/>
              <a:pPr>
                <a:defRPr/>
              </a:pPr>
              <a:t>47</a:t>
            </a:fld>
            <a:endParaRPr lang="zh-CN" altLang="zh-CN"/>
          </a:p>
        </p:txBody>
      </p:sp>
    </p:spTree>
    <p:extLst>
      <p:ext uri="{BB962C8B-B14F-4D97-AF65-F5344CB8AC3E}">
        <p14:creationId xmlns:p14="http://schemas.microsoft.com/office/powerpoint/2010/main" val="367515184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矩形 145"/>
          <p:cNvSpPr/>
          <p:nvPr/>
        </p:nvSpPr>
        <p:spPr>
          <a:xfrm flipV="1">
            <a:off x="655309"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矩形 146"/>
          <p:cNvSpPr/>
          <p:nvPr/>
        </p:nvSpPr>
        <p:spPr>
          <a:xfrm flipV="1">
            <a:off x="2152044"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矩形 147"/>
          <p:cNvSpPr/>
          <p:nvPr/>
        </p:nvSpPr>
        <p:spPr>
          <a:xfrm flipV="1">
            <a:off x="364878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矩形 148"/>
          <p:cNvSpPr/>
          <p:nvPr/>
        </p:nvSpPr>
        <p:spPr>
          <a:xfrm flipV="1">
            <a:off x="514551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矩形 149"/>
          <p:cNvSpPr/>
          <p:nvPr/>
        </p:nvSpPr>
        <p:spPr>
          <a:xfrm flipV="1">
            <a:off x="664225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1" name="矩形 150"/>
          <p:cNvSpPr/>
          <p:nvPr/>
        </p:nvSpPr>
        <p:spPr>
          <a:xfrm flipV="1">
            <a:off x="8138985"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矩形 151"/>
          <p:cNvSpPr/>
          <p:nvPr/>
        </p:nvSpPr>
        <p:spPr>
          <a:xfrm flipV="1">
            <a:off x="9635721"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文本框 335"/>
          <p:cNvSpPr txBox="1"/>
          <p:nvPr/>
        </p:nvSpPr>
        <p:spPr>
          <a:xfrm>
            <a:off x="2505008" y="340613"/>
            <a:ext cx="4288353" cy="707886"/>
          </a:xfrm>
          <a:prstGeom prst="rect">
            <a:avLst/>
          </a:prstGeom>
          <a:noFill/>
        </p:spPr>
        <p:txBody>
          <a:bodyPr wrap="none" rtlCol="0">
            <a:spAutoFit/>
          </a:bodyPr>
          <a:lstStyle>
            <a:defPPr>
              <a:defRPr lang="zh-CN"/>
            </a:defPPr>
            <a:lvl1pPr>
              <a:defRPr sz="4000">
                <a:solidFill>
                  <a:srgbClr val="31B5D6"/>
                </a:solidFill>
                <a:latin typeface="华康俪金黑W8(P)" panose="020B0800000000000000" pitchFamily="34" charset="-122"/>
                <a:ea typeface="华康俪金黑W8(P)" panose="020B0800000000000000" pitchFamily="34" charset="-122"/>
              </a:defRPr>
            </a:lvl1pPr>
          </a:lstStyle>
          <a:p>
            <a:r>
              <a:rPr lang="zh-CN" altLang="en-US" dirty="0">
                <a:latin typeface="Arial Unicode MS" panose="020B0604020202020204" pitchFamily="34" charset="-122"/>
                <a:ea typeface="Arial Unicode MS" panose="020B0604020202020204" pitchFamily="34" charset="-122"/>
              </a:rPr>
              <a:t>动态网页信息获取</a:t>
            </a:r>
          </a:p>
        </p:txBody>
      </p:sp>
      <p:grpSp>
        <p:nvGrpSpPr>
          <p:cNvPr id="154" name="组合 153"/>
          <p:cNvGrpSpPr/>
          <p:nvPr/>
        </p:nvGrpSpPr>
        <p:grpSpPr>
          <a:xfrm>
            <a:off x="655309" y="1032131"/>
            <a:ext cx="10477147" cy="66943"/>
            <a:chOff x="655309" y="1032131"/>
            <a:chExt cx="10477147" cy="66943"/>
          </a:xfrm>
        </p:grpSpPr>
        <p:sp>
          <p:nvSpPr>
            <p:cNvPr id="155" name="矩形 154"/>
            <p:cNvSpPr/>
            <p:nvPr/>
          </p:nvSpPr>
          <p:spPr>
            <a:xfrm flipV="1">
              <a:off x="655309"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矩形 155"/>
            <p:cNvSpPr/>
            <p:nvPr/>
          </p:nvSpPr>
          <p:spPr>
            <a:xfrm flipV="1">
              <a:off x="2152044"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矩形 156"/>
            <p:cNvSpPr/>
            <p:nvPr/>
          </p:nvSpPr>
          <p:spPr>
            <a:xfrm flipV="1">
              <a:off x="364878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矩形 157"/>
            <p:cNvSpPr/>
            <p:nvPr/>
          </p:nvSpPr>
          <p:spPr>
            <a:xfrm flipV="1">
              <a:off x="5145515"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矩形 158"/>
            <p:cNvSpPr/>
            <p:nvPr/>
          </p:nvSpPr>
          <p:spPr>
            <a:xfrm flipV="1">
              <a:off x="664225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矩形 159"/>
            <p:cNvSpPr/>
            <p:nvPr/>
          </p:nvSpPr>
          <p:spPr>
            <a:xfrm flipV="1">
              <a:off x="813898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矩形 160"/>
            <p:cNvSpPr/>
            <p:nvPr/>
          </p:nvSpPr>
          <p:spPr>
            <a:xfrm flipV="1">
              <a:off x="9635721"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Rectangle 7"/>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2560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02011" y="1388449"/>
            <a:ext cx="5273675" cy="2779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2" name="文本框 145"/>
          <p:cNvSpPr txBox="1"/>
          <p:nvPr/>
        </p:nvSpPr>
        <p:spPr>
          <a:xfrm>
            <a:off x="1266912" y="4690478"/>
            <a:ext cx="9889099" cy="1938992"/>
          </a:xfrm>
          <a:prstGeom prst="rect">
            <a:avLst/>
          </a:prstGeom>
          <a:noFill/>
        </p:spPr>
        <p:txBody>
          <a:bodyPr wrap="square" rtlCol="0">
            <a:spAutoFit/>
          </a:bodyPr>
          <a:lstStyle/>
          <a:p>
            <a:pPr marL="285750" indent="-285750">
              <a:buFont typeface="Arial" pitchFamily="34" charset="0"/>
              <a:buChar char="•"/>
            </a:pPr>
            <a:r>
              <a:rPr lang="zh-CN" altLang="en-US" sz="2400" b="1" dirty="0">
                <a:solidFill>
                  <a:schemeClr val="tx1">
                    <a:lumMod val="65000"/>
                    <a:lumOff val="35000"/>
                  </a:schemeClr>
                </a:solidFill>
                <a:latin typeface="微软雅黑" pitchFamily="34" charset="-122"/>
                <a:ea typeface="微软雅黑" pitchFamily="34" charset="-122"/>
              </a:rPr>
              <a:t>动态网页主体内容及其内嵌</a:t>
            </a:r>
            <a:r>
              <a:rPr lang="en-US" altLang="zh-CN" sz="2400" b="1" dirty="0">
                <a:solidFill>
                  <a:schemeClr val="tx1">
                    <a:lumMod val="65000"/>
                    <a:lumOff val="35000"/>
                  </a:schemeClr>
                </a:solidFill>
                <a:latin typeface="微软雅黑" pitchFamily="34" charset="-122"/>
                <a:ea typeface="微软雅黑" pitchFamily="34" charset="-122"/>
              </a:rPr>
              <a:t>URL</a:t>
            </a:r>
            <a:r>
              <a:rPr lang="zh-CN" altLang="en-US" sz="2400" b="1" dirty="0">
                <a:solidFill>
                  <a:schemeClr val="tx1">
                    <a:lumMod val="65000"/>
                    <a:lumOff val="35000"/>
                  </a:schemeClr>
                </a:solidFill>
                <a:latin typeface="微软雅黑" pitchFamily="34" charset="-122"/>
                <a:ea typeface="微软雅黑" pitchFamily="34" charset="-122"/>
              </a:rPr>
              <a:t>信息完全封装于网页源文件中的脚本语言片段内，无法直接使用基于</a:t>
            </a:r>
            <a:r>
              <a:rPr lang="en-US" altLang="zh-CN" sz="2400" b="1" dirty="0">
                <a:solidFill>
                  <a:schemeClr val="tx1">
                    <a:lumMod val="65000"/>
                    <a:lumOff val="35000"/>
                  </a:schemeClr>
                </a:solidFill>
                <a:latin typeface="微软雅黑" pitchFamily="34" charset="-122"/>
                <a:ea typeface="微软雅黑" pitchFamily="34" charset="-122"/>
              </a:rPr>
              <a:t>HTML</a:t>
            </a:r>
            <a:r>
              <a:rPr lang="zh-CN" altLang="en-US" sz="2400" b="1" dirty="0">
                <a:solidFill>
                  <a:schemeClr val="tx1">
                    <a:lumMod val="65000"/>
                    <a:lumOff val="35000"/>
                  </a:schemeClr>
                </a:solidFill>
                <a:latin typeface="微软雅黑" pitchFamily="34" charset="-122"/>
                <a:ea typeface="微软雅黑" pitchFamily="34" charset="-122"/>
              </a:rPr>
              <a:t>标记匹配方法提取网页主体内容及其内嵌</a:t>
            </a:r>
            <a:r>
              <a:rPr lang="en-US" altLang="zh-CN" sz="2400" b="1" dirty="0">
                <a:solidFill>
                  <a:schemeClr val="tx1">
                    <a:lumMod val="65000"/>
                    <a:lumOff val="35000"/>
                  </a:schemeClr>
                </a:solidFill>
                <a:latin typeface="微软雅黑" pitchFamily="34" charset="-122"/>
                <a:ea typeface="微软雅黑" pitchFamily="34" charset="-122"/>
              </a:rPr>
              <a:t>URL</a:t>
            </a:r>
            <a:r>
              <a:rPr lang="zh-CN" altLang="en-US" sz="2400" b="1" dirty="0">
                <a:solidFill>
                  <a:schemeClr val="tx1">
                    <a:lumMod val="65000"/>
                    <a:lumOff val="35000"/>
                  </a:schemeClr>
                </a:solidFill>
                <a:latin typeface="微软雅黑" pitchFamily="34" charset="-122"/>
                <a:ea typeface="微软雅黑" pitchFamily="34" charset="-122"/>
              </a:rPr>
              <a:t>信息。</a:t>
            </a:r>
            <a:endParaRPr lang="en-US" altLang="zh-CN" sz="2400" b="1" dirty="0">
              <a:solidFill>
                <a:schemeClr val="tx1">
                  <a:lumMod val="65000"/>
                  <a:lumOff val="35000"/>
                </a:schemeClr>
              </a:solidFill>
              <a:latin typeface="微软雅黑" pitchFamily="34" charset="-122"/>
              <a:ea typeface="微软雅黑" pitchFamily="34" charset="-122"/>
            </a:endParaRPr>
          </a:p>
          <a:p>
            <a:pPr marL="285750" indent="-285750">
              <a:buFont typeface="Arial" pitchFamily="34" charset="0"/>
              <a:buChar char="•"/>
            </a:pPr>
            <a:r>
              <a:rPr lang="zh-CN" altLang="en-US" sz="2400" b="1" dirty="0">
                <a:solidFill>
                  <a:schemeClr val="tx1">
                    <a:lumMod val="65000"/>
                    <a:lumOff val="35000"/>
                  </a:schemeClr>
                </a:solidFill>
                <a:latin typeface="微软雅黑" pitchFamily="34" charset="-122"/>
                <a:ea typeface="微软雅黑" pitchFamily="34" charset="-122"/>
              </a:rPr>
              <a:t>可将脚本语言片段传递给</a:t>
            </a:r>
            <a:r>
              <a:rPr lang="en-US" altLang="zh-CN" sz="2400" b="1" dirty="0">
                <a:solidFill>
                  <a:schemeClr val="tx1">
                    <a:lumMod val="65000"/>
                    <a:lumOff val="35000"/>
                  </a:schemeClr>
                </a:solidFill>
                <a:latin typeface="微软雅黑" pitchFamily="34" charset="-122"/>
                <a:ea typeface="微软雅黑" pitchFamily="34" charset="-122"/>
              </a:rPr>
              <a:t>Mozilla</a:t>
            </a:r>
            <a:r>
              <a:rPr lang="zh-CN" altLang="en-US" sz="2400" b="1" dirty="0">
                <a:solidFill>
                  <a:schemeClr val="tx1">
                    <a:lumMod val="65000"/>
                    <a:lumOff val="35000"/>
                  </a:schemeClr>
                </a:solidFill>
                <a:latin typeface="微软雅黑" pitchFamily="34" charset="-122"/>
                <a:ea typeface="微软雅黑" pitchFamily="34" charset="-122"/>
              </a:rPr>
              <a:t>浏览器的</a:t>
            </a:r>
            <a:r>
              <a:rPr lang="zh-CN" altLang="en-US" sz="2400" b="1" dirty="0">
                <a:solidFill>
                  <a:srgbClr val="FF0000"/>
                </a:solidFill>
                <a:latin typeface="微软雅黑" pitchFamily="34" charset="-122"/>
                <a:ea typeface="微软雅黑" pitchFamily="34" charset="-122"/>
              </a:rPr>
              <a:t>脚本解释组件</a:t>
            </a:r>
            <a:r>
              <a:rPr lang="zh-CN" altLang="en-US" sz="2400" b="1" dirty="0">
                <a:solidFill>
                  <a:schemeClr val="tx1">
                    <a:lumMod val="65000"/>
                    <a:lumOff val="35000"/>
                  </a:schemeClr>
                </a:solidFill>
                <a:latin typeface="微软雅黑" pitchFamily="34" charset="-122"/>
                <a:ea typeface="微软雅黑" pitchFamily="34" charset="-122"/>
              </a:rPr>
              <a:t>实现动态脚本解析并获得脚本片段所对应的静态网页内容</a:t>
            </a:r>
            <a:endParaRPr lang="en-US" altLang="zh-CN" sz="2400" b="1" dirty="0">
              <a:solidFill>
                <a:schemeClr val="tx1">
                  <a:lumMod val="65000"/>
                  <a:lumOff val="35000"/>
                </a:schemeClr>
              </a:solidFill>
              <a:latin typeface="微软雅黑" pitchFamily="34" charset="-122"/>
              <a:ea typeface="微软雅黑" pitchFamily="34" charset="-122"/>
            </a:endParaRPr>
          </a:p>
        </p:txBody>
      </p:sp>
      <p:sp>
        <p:nvSpPr>
          <p:cNvPr id="3" name="灯片编号占位符 2"/>
          <p:cNvSpPr>
            <a:spLocks noGrp="1"/>
          </p:cNvSpPr>
          <p:nvPr>
            <p:ph type="sldNum" sz="quarter" idx="12"/>
          </p:nvPr>
        </p:nvSpPr>
        <p:spPr/>
        <p:txBody>
          <a:bodyPr/>
          <a:lstStyle/>
          <a:p>
            <a:pPr>
              <a:defRPr/>
            </a:pPr>
            <a:fld id="{B8A2BE66-3A1D-4F69-92F9-8180C3DFAFD8}" type="slidenum">
              <a:rPr lang="zh-CN" altLang="zh-CN" smtClean="0"/>
              <a:pPr>
                <a:defRPr/>
              </a:pPr>
              <a:t>48</a:t>
            </a:fld>
            <a:endParaRPr lang="zh-CN" altLang="zh-CN"/>
          </a:p>
        </p:txBody>
      </p:sp>
    </p:spTree>
    <p:extLst>
      <p:ext uri="{BB962C8B-B14F-4D97-AF65-F5344CB8AC3E}">
        <p14:creationId xmlns:p14="http://schemas.microsoft.com/office/powerpoint/2010/main" val="169124730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文本框 70"/>
          <p:cNvSpPr txBox="1"/>
          <p:nvPr/>
        </p:nvSpPr>
        <p:spPr>
          <a:xfrm>
            <a:off x="682316" y="1247458"/>
            <a:ext cx="9834744" cy="584775"/>
          </a:xfrm>
          <a:prstGeom prst="rect">
            <a:avLst/>
          </a:prstGeom>
          <a:noFill/>
        </p:spPr>
        <p:txBody>
          <a:bodyPr wrap="none" rtlCol="0">
            <a:spAutoFit/>
          </a:bodyPr>
          <a:lstStyle>
            <a:defPPr>
              <a:defRPr lang="zh-CN"/>
            </a:defPPr>
            <a:lvl1pPr>
              <a:defRPr sz="3200">
                <a:solidFill>
                  <a:srgbClr val="F784A5"/>
                </a:solidFill>
                <a:latin typeface="华康俪金黑W8(P)" panose="020B0800000000000000" pitchFamily="34" charset="-122"/>
                <a:ea typeface="华康俪金黑W8(P)" panose="020B0800000000000000" pitchFamily="34" charset="-122"/>
              </a:defRPr>
            </a:lvl1pPr>
          </a:lstStyle>
          <a:p>
            <a:r>
              <a:rPr lang="en-US" altLang="zh-CN" dirty="0">
                <a:latin typeface="Arial Unicode MS" panose="020B0604020202020204" pitchFamily="34" charset="-122"/>
                <a:ea typeface="Arial Unicode MS" panose="020B0604020202020204" pitchFamily="34" charset="-122"/>
              </a:rPr>
              <a:t>1.</a:t>
            </a:r>
            <a:r>
              <a:rPr lang="zh-CN" altLang="en-US" dirty="0">
                <a:latin typeface="Arial Unicode MS" panose="020B0604020202020204" pitchFamily="34" charset="-122"/>
                <a:ea typeface="Arial Unicode MS" panose="020B0604020202020204" pitchFamily="34" charset="-122"/>
              </a:rPr>
              <a:t>利用</a:t>
            </a:r>
            <a:r>
              <a:rPr lang="en-US" altLang="zh-CN" dirty="0">
                <a:latin typeface="Arial Unicode MS" panose="020B0604020202020204" pitchFamily="34" charset="-122"/>
                <a:ea typeface="Arial Unicode MS" panose="020B0604020202020204" pitchFamily="34" charset="-122"/>
              </a:rPr>
              <a:t>HTML DOM</a:t>
            </a:r>
            <a:r>
              <a:rPr lang="zh-CN" altLang="en-US" dirty="0">
                <a:latin typeface="Arial Unicode MS" panose="020B0604020202020204" pitchFamily="34" charset="-122"/>
                <a:ea typeface="Arial Unicode MS" panose="020B0604020202020204" pitchFamily="34" charset="-122"/>
              </a:rPr>
              <a:t>树提取动态网页内的脚本语言片段</a:t>
            </a:r>
          </a:p>
        </p:txBody>
      </p:sp>
      <p:sp>
        <p:nvSpPr>
          <p:cNvPr id="146" name="矩形 145"/>
          <p:cNvSpPr/>
          <p:nvPr/>
        </p:nvSpPr>
        <p:spPr>
          <a:xfrm flipV="1">
            <a:off x="655309"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矩形 146"/>
          <p:cNvSpPr/>
          <p:nvPr/>
        </p:nvSpPr>
        <p:spPr>
          <a:xfrm flipV="1">
            <a:off x="2152044"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矩形 147"/>
          <p:cNvSpPr/>
          <p:nvPr/>
        </p:nvSpPr>
        <p:spPr>
          <a:xfrm flipV="1">
            <a:off x="364878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矩形 148"/>
          <p:cNvSpPr/>
          <p:nvPr/>
        </p:nvSpPr>
        <p:spPr>
          <a:xfrm flipV="1">
            <a:off x="514551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矩形 149"/>
          <p:cNvSpPr/>
          <p:nvPr/>
        </p:nvSpPr>
        <p:spPr>
          <a:xfrm flipV="1">
            <a:off x="664225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1" name="矩形 150"/>
          <p:cNvSpPr/>
          <p:nvPr/>
        </p:nvSpPr>
        <p:spPr>
          <a:xfrm flipV="1">
            <a:off x="8138985"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矩形 151"/>
          <p:cNvSpPr/>
          <p:nvPr/>
        </p:nvSpPr>
        <p:spPr>
          <a:xfrm flipV="1">
            <a:off x="9635721"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文本框 335"/>
          <p:cNvSpPr txBox="1"/>
          <p:nvPr/>
        </p:nvSpPr>
        <p:spPr>
          <a:xfrm>
            <a:off x="2505008" y="340613"/>
            <a:ext cx="4288353" cy="707886"/>
          </a:xfrm>
          <a:prstGeom prst="rect">
            <a:avLst/>
          </a:prstGeom>
          <a:noFill/>
        </p:spPr>
        <p:txBody>
          <a:bodyPr wrap="none" rtlCol="0">
            <a:spAutoFit/>
          </a:bodyPr>
          <a:lstStyle>
            <a:defPPr>
              <a:defRPr lang="zh-CN"/>
            </a:defPPr>
            <a:lvl1pPr>
              <a:defRPr sz="4000">
                <a:solidFill>
                  <a:srgbClr val="31B5D6"/>
                </a:solidFill>
                <a:latin typeface="华康俪金黑W8(P)" panose="020B0800000000000000" pitchFamily="34" charset="-122"/>
                <a:ea typeface="华康俪金黑W8(P)" panose="020B0800000000000000" pitchFamily="34" charset="-122"/>
              </a:defRPr>
            </a:lvl1pPr>
          </a:lstStyle>
          <a:p>
            <a:r>
              <a:rPr lang="zh-CN" altLang="en-US" dirty="0">
                <a:latin typeface="Arial Unicode MS" panose="020B0604020202020204" pitchFamily="34" charset="-122"/>
                <a:ea typeface="Arial Unicode MS" panose="020B0604020202020204" pitchFamily="34" charset="-122"/>
              </a:rPr>
              <a:t>动态网页信息获取</a:t>
            </a:r>
          </a:p>
        </p:txBody>
      </p:sp>
      <p:grpSp>
        <p:nvGrpSpPr>
          <p:cNvPr id="154" name="组合 153"/>
          <p:cNvGrpSpPr/>
          <p:nvPr/>
        </p:nvGrpSpPr>
        <p:grpSpPr>
          <a:xfrm>
            <a:off x="655309" y="1032131"/>
            <a:ext cx="10477147" cy="66943"/>
            <a:chOff x="655309" y="1032131"/>
            <a:chExt cx="10477147" cy="66943"/>
          </a:xfrm>
        </p:grpSpPr>
        <p:sp>
          <p:nvSpPr>
            <p:cNvPr id="155" name="矩形 154"/>
            <p:cNvSpPr/>
            <p:nvPr/>
          </p:nvSpPr>
          <p:spPr>
            <a:xfrm flipV="1">
              <a:off x="655309"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矩形 155"/>
            <p:cNvSpPr/>
            <p:nvPr/>
          </p:nvSpPr>
          <p:spPr>
            <a:xfrm flipV="1">
              <a:off x="2152044"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矩形 156"/>
            <p:cNvSpPr/>
            <p:nvPr/>
          </p:nvSpPr>
          <p:spPr>
            <a:xfrm flipV="1">
              <a:off x="364878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矩形 157"/>
            <p:cNvSpPr/>
            <p:nvPr/>
          </p:nvSpPr>
          <p:spPr>
            <a:xfrm flipV="1">
              <a:off x="5145515"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矩形 158"/>
            <p:cNvSpPr/>
            <p:nvPr/>
          </p:nvSpPr>
          <p:spPr>
            <a:xfrm flipV="1">
              <a:off x="664225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矩形 159"/>
            <p:cNvSpPr/>
            <p:nvPr/>
          </p:nvSpPr>
          <p:spPr>
            <a:xfrm flipV="1">
              <a:off x="813898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矩形 160"/>
            <p:cNvSpPr/>
            <p:nvPr/>
          </p:nvSpPr>
          <p:spPr>
            <a:xfrm flipV="1">
              <a:off x="9635721"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Rectangle 7"/>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266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74573" y="2113977"/>
            <a:ext cx="6842854" cy="26235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矩形 4"/>
          <p:cNvSpPr/>
          <p:nvPr/>
        </p:nvSpPr>
        <p:spPr>
          <a:xfrm>
            <a:off x="4487226" y="4742553"/>
            <a:ext cx="3217547" cy="369332"/>
          </a:xfrm>
          <a:prstGeom prst="rect">
            <a:avLst/>
          </a:prstGeom>
        </p:spPr>
        <p:txBody>
          <a:bodyPr wrap="none">
            <a:spAutoFit/>
          </a:bodyPr>
          <a:lstStyle/>
          <a:p>
            <a:r>
              <a:rPr lang="en-US" altLang="zh-CN" dirty="0"/>
              <a:t>HTML</a:t>
            </a:r>
            <a:r>
              <a:rPr lang="zh-CN" altLang="zh-CN" dirty="0"/>
              <a:t>网页对应的</a:t>
            </a:r>
            <a:r>
              <a:rPr lang="en-US" altLang="zh-CN" dirty="0"/>
              <a:t>HTML DOM</a:t>
            </a:r>
            <a:r>
              <a:rPr lang="zh-CN" altLang="zh-CN" dirty="0"/>
              <a:t>树</a:t>
            </a:r>
          </a:p>
        </p:txBody>
      </p:sp>
      <p:sp>
        <p:nvSpPr>
          <p:cNvPr id="162" name="文本框 145"/>
          <p:cNvSpPr txBox="1"/>
          <p:nvPr/>
        </p:nvSpPr>
        <p:spPr>
          <a:xfrm>
            <a:off x="1266912" y="5068782"/>
            <a:ext cx="9889099" cy="1569660"/>
          </a:xfrm>
          <a:prstGeom prst="rect">
            <a:avLst/>
          </a:prstGeom>
          <a:noFill/>
        </p:spPr>
        <p:txBody>
          <a:bodyPr wrap="square" rtlCol="0">
            <a:spAutoFit/>
          </a:bodyPr>
          <a:lstStyle/>
          <a:p>
            <a:pPr marL="285750" indent="-285750">
              <a:buFont typeface="Arial" pitchFamily="34" charset="0"/>
              <a:buChar char="•"/>
            </a:pPr>
            <a:r>
              <a:rPr lang="en-US" altLang="zh-CN" sz="2400" b="1" dirty="0">
                <a:solidFill>
                  <a:schemeClr val="tx1">
                    <a:lumMod val="65000"/>
                    <a:lumOff val="35000"/>
                  </a:schemeClr>
                </a:solidFill>
                <a:latin typeface="微软雅黑" pitchFamily="34" charset="-122"/>
                <a:ea typeface="微软雅黑" pitchFamily="34" charset="-122"/>
              </a:rPr>
              <a:t>HTML</a:t>
            </a:r>
            <a:r>
              <a:rPr lang="zh-CN" altLang="en-US" sz="2400" b="1" dirty="0">
                <a:solidFill>
                  <a:schemeClr val="tx1">
                    <a:lumMod val="65000"/>
                    <a:lumOff val="35000"/>
                  </a:schemeClr>
                </a:solidFill>
                <a:latin typeface="微软雅黑" pitchFamily="34" charset="-122"/>
                <a:ea typeface="微软雅黑" pitchFamily="34" charset="-122"/>
              </a:rPr>
              <a:t>网页对应的</a:t>
            </a:r>
            <a:r>
              <a:rPr lang="en-US" altLang="zh-CN" sz="2400" b="1" dirty="0">
                <a:solidFill>
                  <a:schemeClr val="tx1">
                    <a:lumMod val="65000"/>
                    <a:lumOff val="35000"/>
                  </a:schemeClr>
                </a:solidFill>
                <a:latin typeface="微软雅黑" pitchFamily="34" charset="-122"/>
                <a:ea typeface="微软雅黑" pitchFamily="34" charset="-122"/>
              </a:rPr>
              <a:t>HTML DOM</a:t>
            </a:r>
            <a:r>
              <a:rPr lang="zh-CN" altLang="en-US" sz="2400" b="1" dirty="0">
                <a:solidFill>
                  <a:schemeClr val="tx1">
                    <a:lumMod val="65000"/>
                    <a:lumOff val="35000"/>
                  </a:schemeClr>
                </a:solidFill>
                <a:latin typeface="微软雅黑" pitchFamily="34" charset="-122"/>
                <a:ea typeface="微软雅黑" pitchFamily="34" charset="-122"/>
              </a:rPr>
              <a:t>树存储于浏览器内存对象中，该对象实现了包含若干方法的标准程序接口。网页开发人员可以通过相应接口，对</a:t>
            </a:r>
            <a:r>
              <a:rPr lang="en-US" altLang="zh-CN" sz="2400" b="1" dirty="0">
                <a:solidFill>
                  <a:schemeClr val="tx1">
                    <a:lumMod val="65000"/>
                    <a:lumOff val="35000"/>
                  </a:schemeClr>
                </a:solidFill>
                <a:latin typeface="微软雅黑" pitchFamily="34" charset="-122"/>
                <a:ea typeface="微软雅黑" pitchFamily="34" charset="-122"/>
              </a:rPr>
              <a:t>HTML DOM</a:t>
            </a:r>
            <a:r>
              <a:rPr lang="zh-CN" altLang="en-US" sz="2400" b="1" dirty="0">
                <a:solidFill>
                  <a:schemeClr val="tx1">
                    <a:lumMod val="65000"/>
                    <a:lumOff val="35000"/>
                  </a:schemeClr>
                </a:solidFill>
                <a:latin typeface="微软雅黑" pitchFamily="34" charset="-122"/>
                <a:ea typeface="微软雅黑" pitchFamily="34" charset="-122"/>
              </a:rPr>
              <a:t>树上的每个结点进行遍历、查询、修改或删除等操作，从而动态访问和实时更新</a:t>
            </a:r>
            <a:r>
              <a:rPr lang="en-US" altLang="zh-CN" sz="2400" b="1" dirty="0">
                <a:solidFill>
                  <a:schemeClr val="tx1">
                    <a:lumMod val="65000"/>
                    <a:lumOff val="35000"/>
                  </a:schemeClr>
                </a:solidFill>
                <a:latin typeface="微软雅黑" pitchFamily="34" charset="-122"/>
                <a:ea typeface="微软雅黑" pitchFamily="34" charset="-122"/>
              </a:rPr>
              <a:t>HTML</a:t>
            </a:r>
            <a:r>
              <a:rPr lang="zh-CN" altLang="en-US" sz="2400" b="1" dirty="0">
                <a:solidFill>
                  <a:schemeClr val="tx1">
                    <a:lumMod val="65000"/>
                    <a:lumOff val="35000"/>
                  </a:schemeClr>
                </a:solidFill>
                <a:latin typeface="微软雅黑" pitchFamily="34" charset="-122"/>
                <a:ea typeface="微软雅黑" pitchFamily="34" charset="-122"/>
              </a:rPr>
              <a:t>网页的内容、结构与样式</a:t>
            </a:r>
            <a:endParaRPr lang="en-US" altLang="zh-CN" sz="2400" b="1" dirty="0">
              <a:solidFill>
                <a:schemeClr val="tx1">
                  <a:lumMod val="65000"/>
                  <a:lumOff val="35000"/>
                </a:schemeClr>
              </a:solidFill>
              <a:latin typeface="微软雅黑" pitchFamily="34" charset="-122"/>
              <a:ea typeface="微软雅黑" pitchFamily="34" charset="-122"/>
            </a:endParaRPr>
          </a:p>
        </p:txBody>
      </p:sp>
      <p:sp>
        <p:nvSpPr>
          <p:cNvPr id="3" name="灯片编号占位符 2"/>
          <p:cNvSpPr>
            <a:spLocks noGrp="1"/>
          </p:cNvSpPr>
          <p:nvPr>
            <p:ph type="sldNum" sz="quarter" idx="12"/>
          </p:nvPr>
        </p:nvSpPr>
        <p:spPr/>
        <p:txBody>
          <a:bodyPr/>
          <a:lstStyle/>
          <a:p>
            <a:pPr>
              <a:defRPr/>
            </a:pPr>
            <a:fld id="{B8A2BE66-3A1D-4F69-92F9-8180C3DFAFD8}" type="slidenum">
              <a:rPr lang="zh-CN" altLang="zh-CN" smtClean="0"/>
              <a:pPr>
                <a:defRPr/>
              </a:pPr>
              <a:t>49</a:t>
            </a:fld>
            <a:endParaRPr lang="zh-CN" altLang="zh-CN"/>
          </a:p>
        </p:txBody>
      </p:sp>
    </p:spTree>
    <p:extLst>
      <p:ext uri="{BB962C8B-B14F-4D97-AF65-F5344CB8AC3E}">
        <p14:creationId xmlns:p14="http://schemas.microsoft.com/office/powerpoint/2010/main" val="13514581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文本框 145"/>
          <p:cNvSpPr txBox="1"/>
          <p:nvPr/>
        </p:nvSpPr>
        <p:spPr>
          <a:xfrm>
            <a:off x="1153617" y="3884406"/>
            <a:ext cx="9889099" cy="2677656"/>
          </a:xfrm>
          <a:prstGeom prst="rect">
            <a:avLst/>
          </a:prstGeom>
          <a:noFill/>
        </p:spPr>
        <p:txBody>
          <a:bodyPr wrap="square" rtlCol="0">
            <a:spAutoFit/>
          </a:bodyPr>
          <a:lstStyle/>
          <a:p>
            <a:pPr marL="285750" indent="-285750">
              <a:buFont typeface="Arial" pitchFamily="34" charset="0"/>
              <a:buChar char="•"/>
            </a:pPr>
            <a:r>
              <a:rPr lang="zh-CN" altLang="en-US" sz="2400" b="1" dirty="0">
                <a:solidFill>
                  <a:schemeClr val="tx1">
                    <a:lumMod val="65000"/>
                    <a:lumOff val="35000"/>
                  </a:schemeClr>
                </a:solidFill>
                <a:latin typeface="微软雅黑" pitchFamily="34" charset="-122"/>
                <a:ea typeface="微软雅黑" pitchFamily="34" charset="-122"/>
              </a:rPr>
              <a:t>主要包含新闻网站，论坛（</a:t>
            </a:r>
            <a:r>
              <a:rPr lang="en-US" altLang="zh-CN" sz="2400" b="1" dirty="0">
                <a:solidFill>
                  <a:schemeClr val="tx1">
                    <a:lumMod val="65000"/>
                    <a:lumOff val="35000"/>
                  </a:schemeClr>
                </a:solidFill>
                <a:latin typeface="微软雅黑" pitchFamily="34" charset="-122"/>
                <a:ea typeface="微软雅黑" pitchFamily="34" charset="-122"/>
              </a:rPr>
              <a:t>BBS</a:t>
            </a:r>
            <a:r>
              <a:rPr lang="zh-CN" altLang="en-US" sz="2400" b="1" dirty="0">
                <a:solidFill>
                  <a:schemeClr val="tx1">
                    <a:lumMod val="65000"/>
                    <a:lumOff val="35000"/>
                  </a:schemeClr>
                </a:solidFill>
                <a:latin typeface="微软雅黑" pitchFamily="34" charset="-122"/>
                <a:ea typeface="微软雅黑" pitchFamily="34" charset="-122"/>
              </a:rPr>
              <a:t>）、博客（</a:t>
            </a:r>
            <a:r>
              <a:rPr lang="en-US" altLang="zh-CN" sz="2400" b="1" dirty="0">
                <a:solidFill>
                  <a:schemeClr val="tx1">
                    <a:lumMod val="65000"/>
                    <a:lumOff val="35000"/>
                  </a:schemeClr>
                </a:solidFill>
                <a:latin typeface="微软雅黑" pitchFamily="34" charset="-122"/>
                <a:ea typeface="微软雅黑" pitchFamily="34" charset="-122"/>
              </a:rPr>
              <a:t>Blog</a:t>
            </a:r>
            <a:r>
              <a:rPr lang="zh-CN" altLang="en-US" sz="2400" b="1" dirty="0">
                <a:solidFill>
                  <a:schemeClr val="tx1">
                    <a:lumMod val="65000"/>
                    <a:lumOff val="35000"/>
                  </a:schemeClr>
                </a:solidFill>
                <a:latin typeface="微软雅黑" pitchFamily="34" charset="-122"/>
                <a:ea typeface="微软雅黑" pitchFamily="34" charset="-122"/>
              </a:rPr>
              <a:t>）等形态（</a:t>
            </a:r>
            <a:r>
              <a:rPr lang="zh-CN" altLang="en-US" sz="2400" b="1" dirty="0">
                <a:solidFill>
                  <a:srgbClr val="FF0000"/>
                </a:solidFill>
                <a:latin typeface="微软雅黑" pitchFamily="34" charset="-122"/>
                <a:ea typeface="微软雅黑" pitchFamily="34" charset="-122"/>
              </a:rPr>
              <a:t>广播式</a:t>
            </a:r>
            <a:r>
              <a:rPr lang="zh-CN" altLang="en-US" sz="2400" b="1" dirty="0">
                <a:solidFill>
                  <a:schemeClr val="tx1">
                    <a:lumMod val="65000"/>
                    <a:lumOff val="35000"/>
                  </a:schemeClr>
                </a:solidFill>
                <a:latin typeface="微软雅黑" pitchFamily="34" charset="-122"/>
                <a:ea typeface="微软雅黑" pitchFamily="34" charset="-122"/>
              </a:rPr>
              <a:t>）；新兴的交互式媒体涵盖搜索引擎、多媒体（视</a:t>
            </a:r>
            <a:r>
              <a:rPr lang="en-US" altLang="zh-CN" sz="2400" b="1" dirty="0">
                <a:solidFill>
                  <a:schemeClr val="tx1">
                    <a:lumMod val="65000"/>
                    <a:lumOff val="35000"/>
                  </a:schemeClr>
                </a:solidFill>
                <a:latin typeface="微软雅黑" pitchFamily="34" charset="-122"/>
                <a:ea typeface="微软雅黑" pitchFamily="34" charset="-122"/>
              </a:rPr>
              <a:t>/</a:t>
            </a:r>
            <a:r>
              <a:rPr lang="zh-CN" altLang="en-US" sz="2400" b="1" dirty="0">
                <a:solidFill>
                  <a:schemeClr val="tx1">
                    <a:lumMod val="65000"/>
                    <a:lumOff val="35000"/>
                  </a:schemeClr>
                </a:solidFill>
                <a:latin typeface="微软雅黑" pitchFamily="34" charset="-122"/>
                <a:ea typeface="微软雅黑" pitchFamily="34" charset="-122"/>
              </a:rPr>
              <a:t>音频）点播、网上交友、网上招聘与电子商务（网络购物）等形态（</a:t>
            </a:r>
            <a:r>
              <a:rPr lang="zh-CN" altLang="en-US" sz="2400" b="1" dirty="0">
                <a:solidFill>
                  <a:srgbClr val="FF0000"/>
                </a:solidFill>
                <a:latin typeface="微软雅黑" pitchFamily="34" charset="-122"/>
                <a:ea typeface="微软雅黑" pitchFamily="34" charset="-122"/>
              </a:rPr>
              <a:t>交互式</a:t>
            </a:r>
            <a:r>
              <a:rPr lang="zh-CN" altLang="en-US" sz="2400" b="1" dirty="0">
                <a:solidFill>
                  <a:schemeClr val="tx1">
                    <a:lumMod val="65000"/>
                    <a:lumOff val="35000"/>
                  </a:schemeClr>
                </a:solidFill>
                <a:latin typeface="微软雅黑" pitchFamily="34" charset="-122"/>
                <a:ea typeface="微软雅黑" pitchFamily="34" charset="-122"/>
              </a:rPr>
              <a:t>）</a:t>
            </a:r>
            <a:endParaRPr lang="en-US" altLang="zh-CN" sz="2400" b="1" dirty="0">
              <a:solidFill>
                <a:schemeClr val="tx1">
                  <a:lumMod val="65000"/>
                  <a:lumOff val="35000"/>
                </a:schemeClr>
              </a:solidFill>
              <a:latin typeface="微软雅黑" pitchFamily="34" charset="-122"/>
              <a:ea typeface="微软雅黑" pitchFamily="34" charset="-122"/>
            </a:endParaRPr>
          </a:p>
          <a:p>
            <a:pPr marL="285750" indent="-285750">
              <a:buFont typeface="Arial" pitchFamily="34" charset="0"/>
              <a:buChar char="•"/>
            </a:pPr>
            <a:r>
              <a:rPr lang="en-US" altLang="zh-CN" sz="2400" b="1" dirty="0">
                <a:solidFill>
                  <a:schemeClr val="tx1">
                    <a:lumMod val="65000"/>
                    <a:lumOff val="35000"/>
                  </a:schemeClr>
                </a:solidFill>
                <a:latin typeface="微软雅黑" pitchFamily="34" charset="-122"/>
                <a:ea typeface="微软雅黑" pitchFamily="34" charset="-122"/>
              </a:rPr>
              <a:t>BBS</a:t>
            </a:r>
            <a:r>
              <a:rPr lang="zh-CN" altLang="en-US" sz="2400" b="1" dirty="0">
                <a:solidFill>
                  <a:schemeClr val="tx1">
                    <a:lumMod val="65000"/>
                    <a:lumOff val="35000"/>
                  </a:schemeClr>
                </a:solidFill>
                <a:latin typeface="微软雅黑" pitchFamily="34" charset="-122"/>
                <a:ea typeface="微软雅黑" pitchFamily="34" charset="-122"/>
              </a:rPr>
              <a:t>能否找到灌水帖子，博客上是否有水军，</a:t>
            </a:r>
            <a:r>
              <a:rPr lang="en-US" altLang="zh-CN" sz="2400" b="1" dirty="0">
                <a:solidFill>
                  <a:schemeClr val="tx1">
                    <a:lumMod val="65000"/>
                    <a:lumOff val="35000"/>
                  </a:schemeClr>
                </a:solidFill>
                <a:latin typeface="微软雅黑" pitchFamily="34" charset="-122"/>
                <a:ea typeface="微软雅黑" pitchFamily="34" charset="-122"/>
              </a:rPr>
              <a:t>58</a:t>
            </a:r>
            <a:r>
              <a:rPr lang="zh-CN" altLang="en-US" sz="2400" b="1" dirty="0">
                <a:solidFill>
                  <a:schemeClr val="tx1">
                    <a:lumMod val="65000"/>
                    <a:lumOff val="35000"/>
                  </a:schemeClr>
                </a:solidFill>
                <a:latin typeface="微软雅黑" pitchFamily="34" charset="-122"/>
                <a:ea typeface="微软雅黑" pitchFamily="34" charset="-122"/>
              </a:rPr>
              <a:t>同城是否有虚假房源网上交友是否有诈骗，招聘网站是否为传销信息，淘宝是否有违禁品、盗版等。</a:t>
            </a:r>
          </a:p>
          <a:p>
            <a:pPr marL="285750" indent="-285750">
              <a:buFont typeface="Arial" pitchFamily="34" charset="0"/>
              <a:buChar char="•"/>
            </a:pPr>
            <a:endParaRPr lang="en-US" altLang="zh-CN" sz="2400" b="1" dirty="0">
              <a:solidFill>
                <a:schemeClr val="tx1">
                  <a:lumMod val="65000"/>
                  <a:lumOff val="35000"/>
                </a:schemeClr>
              </a:solidFill>
              <a:latin typeface="微软雅黑" pitchFamily="34" charset="-122"/>
              <a:ea typeface="微软雅黑" pitchFamily="34" charset="-122"/>
            </a:endParaRPr>
          </a:p>
        </p:txBody>
      </p:sp>
      <p:grpSp>
        <p:nvGrpSpPr>
          <p:cNvPr id="11" name="组合 10"/>
          <p:cNvGrpSpPr/>
          <p:nvPr/>
        </p:nvGrpSpPr>
        <p:grpSpPr>
          <a:xfrm>
            <a:off x="1596543" y="1803051"/>
            <a:ext cx="3817448" cy="1872167"/>
            <a:chOff x="285031" y="2166511"/>
            <a:chExt cx="3817448" cy="1872167"/>
          </a:xfrm>
        </p:grpSpPr>
        <p:grpSp>
          <p:nvGrpSpPr>
            <p:cNvPr id="8" name="组合 7"/>
            <p:cNvGrpSpPr/>
            <p:nvPr/>
          </p:nvGrpSpPr>
          <p:grpSpPr>
            <a:xfrm>
              <a:off x="3000669" y="2166511"/>
              <a:ext cx="1101810" cy="1281868"/>
              <a:chOff x="3048934" y="2166511"/>
              <a:chExt cx="1101810" cy="1281868"/>
            </a:xfrm>
          </p:grpSpPr>
          <p:sp>
            <p:nvSpPr>
              <p:cNvPr id="99" name="矩形 8"/>
              <p:cNvSpPr>
                <a:spLocks noChangeArrowheads="1"/>
              </p:cNvSpPr>
              <p:nvPr/>
            </p:nvSpPr>
            <p:spPr bwMode="auto">
              <a:xfrm>
                <a:off x="3181808" y="2166511"/>
                <a:ext cx="968936" cy="12536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30000"/>
                  </a:lnSpc>
                </a:pPr>
                <a:r>
                  <a:rPr lang="zh-CN" altLang="en-US" sz="2000" b="1" dirty="0">
                    <a:latin typeface="微软雅黑" pitchFamily="34" charset="-122"/>
                    <a:ea typeface="微软雅黑" pitchFamily="34" charset="-122"/>
                  </a:rPr>
                  <a:t>传统</a:t>
                </a:r>
                <a:endParaRPr lang="en-US" altLang="zh-CN" sz="2000" b="1" dirty="0">
                  <a:latin typeface="微软雅黑" pitchFamily="34" charset="-122"/>
                  <a:ea typeface="微软雅黑" pitchFamily="34" charset="-122"/>
                </a:endParaRPr>
              </a:p>
              <a:p>
                <a:pPr>
                  <a:lnSpc>
                    <a:spcPct val="130000"/>
                  </a:lnSpc>
                </a:pPr>
                <a:r>
                  <a:rPr lang="zh-CN" altLang="en-US" sz="2000" b="1" dirty="0">
                    <a:latin typeface="微软雅黑" pitchFamily="34" charset="-122"/>
                    <a:ea typeface="微软雅黑" pitchFamily="34" charset="-122"/>
                  </a:rPr>
                  <a:t>网站</a:t>
                </a:r>
                <a:endParaRPr lang="en-US" altLang="zh-CN" sz="2000" b="1" dirty="0">
                  <a:latin typeface="微软雅黑" pitchFamily="34" charset="-122"/>
                  <a:ea typeface="微软雅黑" pitchFamily="34" charset="-122"/>
                </a:endParaRPr>
              </a:p>
              <a:p>
                <a:pPr>
                  <a:lnSpc>
                    <a:spcPct val="130000"/>
                  </a:lnSpc>
                </a:pPr>
                <a:r>
                  <a:rPr lang="zh-CN" altLang="en-US" sz="2000" b="1" dirty="0">
                    <a:latin typeface="微软雅黑" pitchFamily="34" charset="-122"/>
                    <a:ea typeface="微软雅黑" pitchFamily="34" charset="-122"/>
                  </a:rPr>
                  <a:t>媒体</a:t>
                </a:r>
              </a:p>
            </p:txBody>
          </p:sp>
          <p:cxnSp>
            <p:nvCxnSpPr>
              <p:cNvPr id="113" name="直接连接符 112"/>
              <p:cNvCxnSpPr/>
              <p:nvPr/>
            </p:nvCxnSpPr>
            <p:spPr>
              <a:xfrm flipH="1">
                <a:off x="3048934" y="2188379"/>
                <a:ext cx="0" cy="1260000"/>
              </a:xfrm>
              <a:prstGeom prst="line">
                <a:avLst/>
              </a:prstGeom>
              <a:ln w="57150">
                <a:solidFill>
                  <a:srgbClr val="F784A5"/>
                </a:solidFill>
              </a:ln>
            </p:spPr>
            <p:style>
              <a:lnRef idx="1">
                <a:schemeClr val="accent1"/>
              </a:lnRef>
              <a:fillRef idx="0">
                <a:schemeClr val="accent1"/>
              </a:fillRef>
              <a:effectRef idx="0">
                <a:schemeClr val="accent1"/>
              </a:effectRef>
              <a:fontRef idx="minor">
                <a:schemeClr val="tx1"/>
              </a:fontRef>
            </p:style>
          </p:cxnSp>
        </p:grpSp>
        <p:sp>
          <p:nvSpPr>
            <p:cNvPr id="120" name="矩形 8"/>
            <p:cNvSpPr>
              <a:spLocks noChangeArrowheads="1"/>
            </p:cNvSpPr>
            <p:nvPr/>
          </p:nvSpPr>
          <p:spPr bwMode="auto">
            <a:xfrm>
              <a:off x="285031" y="3585221"/>
              <a:ext cx="3695343" cy="4534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30000"/>
                </a:lnSpc>
              </a:pPr>
              <a:r>
                <a:rPr lang="zh-CN" altLang="en-US" sz="2000" dirty="0">
                  <a:latin typeface="微软雅黑" pitchFamily="34" charset="-122"/>
                  <a:ea typeface="微软雅黑" pitchFamily="34" charset="-122"/>
                </a:rPr>
                <a:t>论坛（</a:t>
              </a:r>
              <a:r>
                <a:rPr lang="en-US" altLang="zh-CN" sz="2000" dirty="0">
                  <a:latin typeface="微软雅黑" pitchFamily="34" charset="-122"/>
                  <a:ea typeface="微软雅黑" pitchFamily="34" charset="-122"/>
                </a:rPr>
                <a:t>BBS</a:t>
              </a:r>
              <a:r>
                <a:rPr lang="zh-CN" altLang="en-US" sz="2000" dirty="0">
                  <a:latin typeface="微软雅黑" pitchFamily="34" charset="-122"/>
                  <a:ea typeface="微软雅黑" pitchFamily="34" charset="-122"/>
                </a:rPr>
                <a:t>），博客（</a:t>
              </a:r>
              <a:r>
                <a:rPr lang="en-US" altLang="zh-CN" sz="2000" dirty="0">
                  <a:latin typeface="微软雅黑" pitchFamily="34" charset="-122"/>
                  <a:ea typeface="微软雅黑" pitchFamily="34" charset="-122"/>
                </a:rPr>
                <a:t>Blog</a:t>
              </a:r>
              <a:r>
                <a:rPr lang="zh-CN" altLang="en-US" sz="2000" dirty="0">
                  <a:latin typeface="微软雅黑" pitchFamily="34" charset="-122"/>
                  <a:ea typeface="微软雅黑" pitchFamily="34" charset="-122"/>
                </a:rPr>
                <a:t>）</a:t>
              </a:r>
              <a:endParaRPr lang="zh-CN" altLang="en-US" b="1" dirty="0">
                <a:latin typeface="微软雅黑" pitchFamily="34" charset="-122"/>
                <a:ea typeface="微软雅黑" pitchFamily="34" charset="-122"/>
              </a:endParaRPr>
            </a:p>
          </p:txBody>
        </p:sp>
      </p:grpSp>
      <p:grpSp>
        <p:nvGrpSpPr>
          <p:cNvPr id="12" name="组合 11"/>
          <p:cNvGrpSpPr/>
          <p:nvPr/>
        </p:nvGrpSpPr>
        <p:grpSpPr>
          <a:xfrm>
            <a:off x="7378498" y="1590072"/>
            <a:ext cx="3478748" cy="2237272"/>
            <a:chOff x="4064583" y="3041859"/>
            <a:chExt cx="3478748" cy="2237272"/>
          </a:xfrm>
        </p:grpSpPr>
        <p:grpSp>
          <p:nvGrpSpPr>
            <p:cNvPr id="9" name="组合 8"/>
            <p:cNvGrpSpPr/>
            <p:nvPr/>
          </p:nvGrpSpPr>
          <p:grpSpPr>
            <a:xfrm>
              <a:off x="6486252" y="3041859"/>
              <a:ext cx="1057079" cy="1303052"/>
              <a:chOff x="6486252" y="3041859"/>
              <a:chExt cx="1057079" cy="1303052"/>
            </a:xfrm>
          </p:grpSpPr>
          <p:cxnSp>
            <p:nvCxnSpPr>
              <p:cNvPr id="114" name="直接连接符 113"/>
              <p:cNvCxnSpPr/>
              <p:nvPr/>
            </p:nvCxnSpPr>
            <p:spPr>
              <a:xfrm flipH="1">
                <a:off x="6486252" y="3084911"/>
                <a:ext cx="0" cy="1260000"/>
              </a:xfrm>
              <a:prstGeom prst="line">
                <a:avLst/>
              </a:prstGeom>
              <a:ln w="57150">
                <a:solidFill>
                  <a:srgbClr val="31B5D6"/>
                </a:solidFill>
              </a:ln>
            </p:spPr>
            <p:style>
              <a:lnRef idx="1">
                <a:schemeClr val="accent1"/>
              </a:lnRef>
              <a:fillRef idx="0">
                <a:schemeClr val="accent1"/>
              </a:fillRef>
              <a:effectRef idx="0">
                <a:schemeClr val="accent1"/>
              </a:effectRef>
              <a:fontRef idx="minor">
                <a:schemeClr val="tx1"/>
              </a:fontRef>
            </p:style>
          </p:cxnSp>
          <p:sp>
            <p:nvSpPr>
              <p:cNvPr id="118" name="矩形 8"/>
              <p:cNvSpPr>
                <a:spLocks noChangeArrowheads="1"/>
              </p:cNvSpPr>
              <p:nvPr/>
            </p:nvSpPr>
            <p:spPr bwMode="auto">
              <a:xfrm>
                <a:off x="6574395" y="3041859"/>
                <a:ext cx="968936" cy="1292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30000"/>
                  </a:lnSpc>
                </a:pPr>
                <a:r>
                  <a:rPr lang="zh-CN" altLang="en-US" sz="2000" b="1" dirty="0">
                    <a:latin typeface="微软雅黑" pitchFamily="34" charset="-122"/>
                    <a:ea typeface="微软雅黑" pitchFamily="34" charset="-122"/>
                  </a:rPr>
                  <a:t>新型</a:t>
                </a:r>
                <a:endParaRPr lang="en-US" altLang="zh-CN" sz="2000" b="1" dirty="0">
                  <a:latin typeface="微软雅黑" pitchFamily="34" charset="-122"/>
                  <a:ea typeface="微软雅黑" pitchFamily="34" charset="-122"/>
                </a:endParaRPr>
              </a:p>
              <a:p>
                <a:pPr>
                  <a:lnSpc>
                    <a:spcPct val="130000"/>
                  </a:lnSpc>
                </a:pPr>
                <a:r>
                  <a:rPr lang="zh-CN" altLang="en-US" sz="2000" b="1" dirty="0">
                    <a:latin typeface="微软雅黑" pitchFamily="34" charset="-122"/>
                    <a:ea typeface="微软雅黑" pitchFamily="34" charset="-122"/>
                  </a:rPr>
                  <a:t>网络</a:t>
                </a:r>
                <a:endParaRPr lang="en-US" altLang="zh-CN" sz="2000" b="1" dirty="0">
                  <a:latin typeface="微软雅黑" pitchFamily="34" charset="-122"/>
                  <a:ea typeface="微软雅黑" pitchFamily="34" charset="-122"/>
                </a:endParaRPr>
              </a:p>
              <a:p>
                <a:pPr>
                  <a:lnSpc>
                    <a:spcPct val="130000"/>
                  </a:lnSpc>
                </a:pPr>
                <a:r>
                  <a:rPr lang="zh-CN" altLang="en-US" sz="2000" b="1" dirty="0">
                    <a:latin typeface="微软雅黑" pitchFamily="34" charset="-122"/>
                    <a:ea typeface="微软雅黑" pitchFamily="34" charset="-122"/>
                  </a:rPr>
                  <a:t>媒体</a:t>
                </a:r>
              </a:p>
            </p:txBody>
          </p:sp>
        </p:grpSp>
        <p:sp>
          <p:nvSpPr>
            <p:cNvPr id="121" name="矩形 8"/>
            <p:cNvSpPr>
              <a:spLocks noChangeArrowheads="1"/>
            </p:cNvSpPr>
            <p:nvPr/>
          </p:nvSpPr>
          <p:spPr bwMode="auto">
            <a:xfrm>
              <a:off x="4064583" y="4425564"/>
              <a:ext cx="3379157" cy="8535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30000"/>
                </a:lnSpc>
              </a:pPr>
              <a:r>
                <a:rPr lang="zh-CN" altLang="en-US" sz="2000" dirty="0">
                  <a:latin typeface="微软雅黑" pitchFamily="34" charset="-122"/>
                  <a:ea typeface="微软雅黑" pitchFamily="34" charset="-122"/>
                </a:rPr>
                <a:t>多媒体（视</a:t>
              </a:r>
              <a:r>
                <a:rPr lang="en-US" altLang="zh-CN" sz="2000" dirty="0">
                  <a:latin typeface="微软雅黑" pitchFamily="34" charset="-122"/>
                  <a:ea typeface="微软雅黑" pitchFamily="34" charset="-122"/>
                </a:rPr>
                <a:t>/</a:t>
              </a:r>
              <a:r>
                <a:rPr lang="zh-CN" altLang="en-US" sz="2000" dirty="0">
                  <a:latin typeface="微软雅黑" pitchFamily="34" charset="-122"/>
                  <a:ea typeface="微软雅黑" pitchFamily="34" charset="-122"/>
                </a:rPr>
                <a:t>音频）点播</a:t>
              </a:r>
              <a:endParaRPr lang="en-US" altLang="zh-CN" sz="2000" dirty="0">
                <a:latin typeface="微软雅黑" pitchFamily="34" charset="-122"/>
                <a:ea typeface="微软雅黑" pitchFamily="34" charset="-122"/>
              </a:endParaRPr>
            </a:p>
            <a:p>
              <a:pPr>
                <a:lnSpc>
                  <a:spcPct val="130000"/>
                </a:lnSpc>
              </a:pPr>
              <a:r>
                <a:rPr lang="zh-CN" altLang="en-US" sz="2000" dirty="0">
                  <a:latin typeface="微软雅黑" pitchFamily="34" charset="-122"/>
                  <a:ea typeface="微软雅黑" pitchFamily="34" charset="-122"/>
                </a:rPr>
                <a:t>网上交友</a:t>
              </a:r>
            </a:p>
          </p:txBody>
        </p:sp>
      </p:grpSp>
      <p:sp>
        <p:nvSpPr>
          <p:cNvPr id="21" name="文本框 4"/>
          <p:cNvSpPr>
            <a:spLocks noChangeArrowheads="1"/>
          </p:cNvSpPr>
          <p:nvPr/>
        </p:nvSpPr>
        <p:spPr bwMode="auto">
          <a:xfrm>
            <a:off x="1494368" y="260350"/>
            <a:ext cx="7769985"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4000" dirty="0">
                <a:solidFill>
                  <a:srgbClr val="31B5D6"/>
                </a:solidFill>
                <a:latin typeface="Arial Unicode MS" panose="020B0604020202020204" pitchFamily="34" charset="-122"/>
                <a:ea typeface="Arial Unicode MS" panose="020B0604020202020204" pitchFamily="34" charset="-122"/>
                <a:sym typeface="Calibri" pitchFamily="34" charset="0"/>
              </a:rPr>
              <a:t>根据网络媒体形态分类</a:t>
            </a:r>
          </a:p>
        </p:txBody>
      </p:sp>
      <p:sp>
        <p:nvSpPr>
          <p:cNvPr id="22" name="直接连接符 13"/>
          <p:cNvSpPr>
            <a:spLocks noChangeShapeType="1"/>
          </p:cNvSpPr>
          <p:nvPr/>
        </p:nvSpPr>
        <p:spPr bwMode="auto">
          <a:xfrm>
            <a:off x="675217" y="927100"/>
            <a:ext cx="8313800" cy="0"/>
          </a:xfrm>
          <a:prstGeom prst="line">
            <a:avLst/>
          </a:prstGeom>
          <a:noFill/>
          <a:ln w="6350">
            <a:solidFill>
              <a:srgbClr val="4A7EBB">
                <a:alpha val="25098"/>
              </a:srgbClr>
            </a:solidFill>
            <a:bevel/>
            <a:headEnd/>
            <a:tailEnd/>
          </a:ln>
          <a:extLst>
            <a:ext uri="{909E8E84-426E-40DD-AFC4-6F175D3DCCD1}">
              <a14:hiddenFill xmlns:a14="http://schemas.microsoft.com/office/drawing/2010/main">
                <a:noFill/>
              </a14:hiddenFill>
            </a:ext>
          </a:extLst>
        </p:spPr>
        <p:txBody>
          <a:bodyPr/>
          <a:lstStyle/>
          <a:p>
            <a:endParaRPr lang="zh-CN" altLang="en-US">
              <a:latin typeface="Arial" pitchFamily="34" charset="0"/>
            </a:endParaRPr>
          </a:p>
        </p:txBody>
      </p:sp>
      <p:pic>
        <p:nvPicPr>
          <p:cNvPr id="3379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96543" y="1285078"/>
            <a:ext cx="2581275" cy="177165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pic>
        <p:nvPicPr>
          <p:cNvPr id="33799"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27761" y="1210251"/>
            <a:ext cx="2705100" cy="168592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sp>
        <p:nvSpPr>
          <p:cNvPr id="2" name="灯片编号占位符 1"/>
          <p:cNvSpPr>
            <a:spLocks noGrp="1"/>
          </p:cNvSpPr>
          <p:nvPr>
            <p:ph type="sldNum" sz="quarter" idx="12"/>
          </p:nvPr>
        </p:nvSpPr>
        <p:spPr/>
        <p:txBody>
          <a:bodyPr/>
          <a:lstStyle/>
          <a:p>
            <a:pPr>
              <a:defRPr/>
            </a:pPr>
            <a:fld id="{B8A2BE66-3A1D-4F69-92F9-8180C3DFAFD8}" type="slidenum">
              <a:rPr lang="zh-CN" altLang="zh-CN" smtClean="0"/>
              <a:pPr>
                <a:defRPr/>
              </a:pPr>
              <a:t>5</a:t>
            </a:fld>
            <a:endParaRPr lang="zh-CN" altLang="zh-CN"/>
          </a:p>
        </p:txBody>
      </p:sp>
    </p:spTree>
    <p:extLst>
      <p:ext uri="{BB962C8B-B14F-4D97-AF65-F5344CB8AC3E}">
        <p14:creationId xmlns:p14="http://schemas.microsoft.com/office/powerpoint/2010/main" val="212696793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文本框 70"/>
          <p:cNvSpPr txBox="1"/>
          <p:nvPr/>
        </p:nvSpPr>
        <p:spPr>
          <a:xfrm>
            <a:off x="363008" y="1247458"/>
            <a:ext cx="8535285" cy="584775"/>
          </a:xfrm>
          <a:prstGeom prst="rect">
            <a:avLst/>
          </a:prstGeom>
          <a:noFill/>
        </p:spPr>
        <p:txBody>
          <a:bodyPr wrap="none" rtlCol="0">
            <a:spAutoFit/>
          </a:bodyPr>
          <a:lstStyle>
            <a:defPPr>
              <a:defRPr lang="zh-CN"/>
            </a:defPPr>
            <a:lvl1pPr>
              <a:defRPr sz="3200">
                <a:solidFill>
                  <a:srgbClr val="F784A5"/>
                </a:solidFill>
                <a:latin typeface="华康俪金黑W8(P)" panose="020B0800000000000000" pitchFamily="34" charset="-122"/>
                <a:ea typeface="华康俪金黑W8(P)" panose="020B0800000000000000" pitchFamily="34" charset="-122"/>
              </a:defRPr>
            </a:lvl1pPr>
          </a:lstStyle>
          <a:p>
            <a:r>
              <a:rPr lang="en-US" altLang="zh-CN" dirty="0">
                <a:latin typeface="Arial Unicode MS" panose="020B0604020202020204" pitchFamily="34" charset="-122"/>
                <a:ea typeface="Arial Unicode MS" panose="020B0604020202020204" pitchFamily="34" charset="-122"/>
              </a:rPr>
              <a:t>2.</a:t>
            </a:r>
            <a:r>
              <a:rPr lang="zh-CN" altLang="en-US" dirty="0">
                <a:latin typeface="Arial Unicode MS" panose="020B0604020202020204" pitchFamily="34" charset="-122"/>
                <a:ea typeface="Arial Unicode MS" panose="020B0604020202020204" pitchFamily="34" charset="-122"/>
              </a:rPr>
              <a:t>基于</a:t>
            </a:r>
            <a:r>
              <a:rPr lang="en-US" altLang="zh-CN" dirty="0">
                <a:latin typeface="Arial Unicode MS" panose="020B0604020202020204" pitchFamily="34" charset="-122"/>
                <a:ea typeface="Arial Unicode MS" panose="020B0604020202020204" pitchFamily="34" charset="-122"/>
              </a:rPr>
              <a:t>Rhino</a:t>
            </a:r>
            <a:r>
              <a:rPr lang="zh-CN" altLang="en-US" dirty="0">
                <a:latin typeface="Arial Unicode MS" panose="020B0604020202020204" pitchFamily="34" charset="-122"/>
                <a:ea typeface="Arial Unicode MS" panose="020B0604020202020204" pitchFamily="34" charset="-122"/>
              </a:rPr>
              <a:t>实现</a:t>
            </a:r>
            <a:r>
              <a:rPr lang="en-US" altLang="zh-CN" dirty="0">
                <a:latin typeface="Arial Unicode MS" panose="020B0604020202020204" pitchFamily="34" charset="-122"/>
                <a:ea typeface="Arial Unicode MS" panose="020B0604020202020204" pitchFamily="34" charset="-122"/>
              </a:rPr>
              <a:t>JavaScript</a:t>
            </a:r>
            <a:r>
              <a:rPr lang="zh-CN" altLang="en-US" dirty="0">
                <a:latin typeface="Arial Unicode MS" panose="020B0604020202020204" pitchFamily="34" charset="-122"/>
                <a:ea typeface="Arial Unicode MS" panose="020B0604020202020204" pitchFamily="34" charset="-122"/>
              </a:rPr>
              <a:t>动态网页信息获取</a:t>
            </a:r>
          </a:p>
        </p:txBody>
      </p:sp>
      <p:sp>
        <p:nvSpPr>
          <p:cNvPr id="146" name="矩形 145"/>
          <p:cNvSpPr/>
          <p:nvPr/>
        </p:nvSpPr>
        <p:spPr>
          <a:xfrm flipV="1">
            <a:off x="655309"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矩形 146"/>
          <p:cNvSpPr/>
          <p:nvPr/>
        </p:nvSpPr>
        <p:spPr>
          <a:xfrm flipV="1">
            <a:off x="2152044"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矩形 147"/>
          <p:cNvSpPr/>
          <p:nvPr/>
        </p:nvSpPr>
        <p:spPr>
          <a:xfrm flipV="1">
            <a:off x="364878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矩形 148"/>
          <p:cNvSpPr/>
          <p:nvPr/>
        </p:nvSpPr>
        <p:spPr>
          <a:xfrm flipV="1">
            <a:off x="514551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矩形 149"/>
          <p:cNvSpPr/>
          <p:nvPr/>
        </p:nvSpPr>
        <p:spPr>
          <a:xfrm flipV="1">
            <a:off x="664225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1" name="矩形 150"/>
          <p:cNvSpPr/>
          <p:nvPr/>
        </p:nvSpPr>
        <p:spPr>
          <a:xfrm flipV="1">
            <a:off x="8138985"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矩形 151"/>
          <p:cNvSpPr/>
          <p:nvPr/>
        </p:nvSpPr>
        <p:spPr>
          <a:xfrm flipV="1">
            <a:off x="9635721"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文本框 335"/>
          <p:cNvSpPr txBox="1"/>
          <p:nvPr/>
        </p:nvSpPr>
        <p:spPr>
          <a:xfrm>
            <a:off x="2505008" y="340613"/>
            <a:ext cx="4288353" cy="707886"/>
          </a:xfrm>
          <a:prstGeom prst="rect">
            <a:avLst/>
          </a:prstGeom>
          <a:noFill/>
        </p:spPr>
        <p:txBody>
          <a:bodyPr wrap="none" rtlCol="0">
            <a:spAutoFit/>
          </a:bodyPr>
          <a:lstStyle>
            <a:defPPr>
              <a:defRPr lang="zh-CN"/>
            </a:defPPr>
            <a:lvl1pPr>
              <a:defRPr sz="4000">
                <a:solidFill>
                  <a:srgbClr val="31B5D6"/>
                </a:solidFill>
                <a:latin typeface="华康俪金黑W8(P)" panose="020B0800000000000000" pitchFamily="34" charset="-122"/>
                <a:ea typeface="华康俪金黑W8(P)" panose="020B0800000000000000" pitchFamily="34" charset="-122"/>
              </a:defRPr>
            </a:lvl1pPr>
          </a:lstStyle>
          <a:p>
            <a:r>
              <a:rPr lang="zh-CN" altLang="en-US" dirty="0">
                <a:latin typeface="Arial Unicode MS" panose="020B0604020202020204" pitchFamily="34" charset="-122"/>
                <a:ea typeface="Arial Unicode MS" panose="020B0604020202020204" pitchFamily="34" charset="-122"/>
              </a:rPr>
              <a:t>动态网页信息获取</a:t>
            </a:r>
          </a:p>
        </p:txBody>
      </p:sp>
      <p:grpSp>
        <p:nvGrpSpPr>
          <p:cNvPr id="154" name="组合 153"/>
          <p:cNvGrpSpPr/>
          <p:nvPr/>
        </p:nvGrpSpPr>
        <p:grpSpPr>
          <a:xfrm>
            <a:off x="655309" y="1032131"/>
            <a:ext cx="10477147" cy="66943"/>
            <a:chOff x="655309" y="1032131"/>
            <a:chExt cx="10477147" cy="66943"/>
          </a:xfrm>
        </p:grpSpPr>
        <p:sp>
          <p:nvSpPr>
            <p:cNvPr id="155" name="矩形 154"/>
            <p:cNvSpPr/>
            <p:nvPr/>
          </p:nvSpPr>
          <p:spPr>
            <a:xfrm flipV="1">
              <a:off x="655309"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矩形 155"/>
            <p:cNvSpPr/>
            <p:nvPr/>
          </p:nvSpPr>
          <p:spPr>
            <a:xfrm flipV="1">
              <a:off x="2152044"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矩形 156"/>
            <p:cNvSpPr/>
            <p:nvPr/>
          </p:nvSpPr>
          <p:spPr>
            <a:xfrm flipV="1">
              <a:off x="364878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矩形 157"/>
            <p:cNvSpPr/>
            <p:nvPr/>
          </p:nvSpPr>
          <p:spPr>
            <a:xfrm flipV="1">
              <a:off x="5145515"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矩形 158"/>
            <p:cNvSpPr/>
            <p:nvPr/>
          </p:nvSpPr>
          <p:spPr>
            <a:xfrm flipV="1">
              <a:off x="664225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矩形 159"/>
            <p:cNvSpPr/>
            <p:nvPr/>
          </p:nvSpPr>
          <p:spPr>
            <a:xfrm flipV="1">
              <a:off x="813898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矩形 160"/>
            <p:cNvSpPr/>
            <p:nvPr/>
          </p:nvSpPr>
          <p:spPr>
            <a:xfrm flipV="1">
              <a:off x="9635721"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Rectangle 7"/>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162" name="图片 161"/>
          <p:cNvPicPr/>
          <p:nvPr/>
        </p:nvPicPr>
        <p:blipFill>
          <a:blip r:embed="rId3">
            <a:extLst>
              <a:ext uri="{28A0092B-C50C-407E-A947-70E740481C1C}">
                <a14:useLocalDpi xmlns:a14="http://schemas.microsoft.com/office/drawing/2010/main" val="0"/>
              </a:ext>
            </a:extLst>
          </a:blip>
          <a:stretch>
            <a:fillRect/>
          </a:stretch>
        </p:blipFill>
        <p:spPr>
          <a:xfrm>
            <a:off x="159654" y="2217859"/>
            <a:ext cx="4023360" cy="2616835"/>
          </a:xfrm>
          <a:prstGeom prst="rect">
            <a:avLst/>
          </a:prstGeom>
        </p:spPr>
      </p:pic>
      <p:sp>
        <p:nvSpPr>
          <p:cNvPr id="5" name="矩形 4"/>
          <p:cNvSpPr/>
          <p:nvPr/>
        </p:nvSpPr>
        <p:spPr>
          <a:xfrm>
            <a:off x="-27340" y="5073293"/>
            <a:ext cx="4033476" cy="369332"/>
          </a:xfrm>
          <a:prstGeom prst="rect">
            <a:avLst/>
          </a:prstGeom>
        </p:spPr>
        <p:txBody>
          <a:bodyPr wrap="none">
            <a:spAutoFit/>
          </a:bodyPr>
          <a:lstStyle/>
          <a:p>
            <a:r>
              <a:rPr lang="zh-CN" altLang="zh-CN" dirty="0"/>
              <a:t>基于</a:t>
            </a:r>
            <a:r>
              <a:rPr lang="en-US" altLang="zh-CN" dirty="0"/>
              <a:t>Rhino</a:t>
            </a:r>
            <a:r>
              <a:rPr lang="zh-CN" altLang="zh-CN" dirty="0"/>
              <a:t>实现动态网页发布信息获取</a:t>
            </a:r>
          </a:p>
        </p:txBody>
      </p:sp>
      <p:pic>
        <p:nvPicPr>
          <p:cNvPr id="163" name="图片 162"/>
          <p:cNvPicPr/>
          <p:nvPr/>
        </p:nvPicPr>
        <p:blipFill>
          <a:blip r:embed="rId4">
            <a:extLst>
              <a:ext uri="{28A0092B-C50C-407E-A947-70E740481C1C}">
                <a14:useLocalDpi xmlns:a14="http://schemas.microsoft.com/office/drawing/2010/main" val="0"/>
              </a:ext>
            </a:extLst>
          </a:blip>
          <a:stretch>
            <a:fillRect/>
          </a:stretch>
        </p:blipFill>
        <p:spPr>
          <a:xfrm>
            <a:off x="4397147" y="2217859"/>
            <a:ext cx="3741837" cy="2470255"/>
          </a:xfrm>
          <a:prstGeom prst="rect">
            <a:avLst/>
          </a:prstGeom>
        </p:spPr>
      </p:pic>
      <p:pic>
        <p:nvPicPr>
          <p:cNvPr id="164" name="图片 163"/>
          <p:cNvPicPr/>
          <p:nvPr/>
        </p:nvPicPr>
        <p:blipFill>
          <a:blip r:embed="rId5">
            <a:extLst>
              <a:ext uri="{28A0092B-C50C-407E-A947-70E740481C1C}">
                <a14:useLocalDpi xmlns:a14="http://schemas.microsoft.com/office/drawing/2010/main" val="0"/>
              </a:ext>
            </a:extLst>
          </a:blip>
          <a:stretch>
            <a:fillRect/>
          </a:stretch>
        </p:blipFill>
        <p:spPr>
          <a:xfrm>
            <a:off x="8353117" y="1832233"/>
            <a:ext cx="3614057" cy="4195215"/>
          </a:xfrm>
          <a:prstGeom prst="rect">
            <a:avLst/>
          </a:prstGeom>
        </p:spPr>
      </p:pic>
      <p:sp>
        <p:nvSpPr>
          <p:cNvPr id="6" name="矩形 5"/>
          <p:cNvSpPr/>
          <p:nvPr/>
        </p:nvSpPr>
        <p:spPr>
          <a:xfrm>
            <a:off x="4462378" y="5073293"/>
            <a:ext cx="3267241" cy="369332"/>
          </a:xfrm>
          <a:prstGeom prst="rect">
            <a:avLst/>
          </a:prstGeom>
        </p:spPr>
        <p:txBody>
          <a:bodyPr wrap="none">
            <a:spAutoFit/>
          </a:bodyPr>
          <a:lstStyle/>
          <a:p>
            <a:r>
              <a:rPr lang="zh-CN" altLang="zh-CN" dirty="0"/>
              <a:t>脚本解释引擎</a:t>
            </a:r>
            <a:r>
              <a:rPr lang="en-US" altLang="zh-CN" dirty="0"/>
              <a:t>Rhino</a:t>
            </a:r>
            <a:r>
              <a:rPr lang="zh-CN" altLang="zh-CN" dirty="0"/>
              <a:t>对象初始化</a:t>
            </a:r>
          </a:p>
        </p:txBody>
      </p:sp>
      <p:sp>
        <p:nvSpPr>
          <p:cNvPr id="7" name="矩形 6"/>
          <p:cNvSpPr/>
          <p:nvPr/>
        </p:nvSpPr>
        <p:spPr>
          <a:xfrm>
            <a:off x="9103605" y="6007233"/>
            <a:ext cx="2113079" cy="369332"/>
          </a:xfrm>
          <a:prstGeom prst="rect">
            <a:avLst/>
          </a:prstGeom>
        </p:spPr>
        <p:txBody>
          <a:bodyPr wrap="none">
            <a:spAutoFit/>
          </a:bodyPr>
          <a:lstStyle/>
          <a:p>
            <a:r>
              <a:rPr lang="en-US" altLang="zh-CN" dirty="0"/>
              <a:t>Rhino</a:t>
            </a:r>
            <a:r>
              <a:rPr lang="zh-CN" altLang="zh-CN" dirty="0"/>
              <a:t>中的执行过程</a:t>
            </a:r>
            <a:endParaRPr lang="zh-CN" altLang="en-US" dirty="0"/>
          </a:p>
        </p:txBody>
      </p:sp>
      <p:sp>
        <p:nvSpPr>
          <p:cNvPr id="3" name="灯片编号占位符 2"/>
          <p:cNvSpPr>
            <a:spLocks noGrp="1"/>
          </p:cNvSpPr>
          <p:nvPr>
            <p:ph type="sldNum" sz="quarter" idx="12"/>
          </p:nvPr>
        </p:nvSpPr>
        <p:spPr/>
        <p:txBody>
          <a:bodyPr/>
          <a:lstStyle/>
          <a:p>
            <a:pPr>
              <a:defRPr/>
            </a:pPr>
            <a:fld id="{B8A2BE66-3A1D-4F69-92F9-8180C3DFAFD8}" type="slidenum">
              <a:rPr lang="zh-CN" altLang="zh-CN" smtClean="0"/>
              <a:pPr>
                <a:defRPr/>
              </a:pPr>
              <a:t>50</a:t>
            </a:fld>
            <a:endParaRPr lang="zh-CN" altLang="zh-CN"/>
          </a:p>
        </p:txBody>
      </p:sp>
    </p:spTree>
    <p:extLst>
      <p:ext uri="{BB962C8B-B14F-4D97-AF65-F5344CB8AC3E}">
        <p14:creationId xmlns:p14="http://schemas.microsoft.com/office/powerpoint/2010/main" val="253735269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矩形 145"/>
          <p:cNvSpPr/>
          <p:nvPr/>
        </p:nvSpPr>
        <p:spPr>
          <a:xfrm flipV="1">
            <a:off x="655309"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矩形 146"/>
          <p:cNvSpPr/>
          <p:nvPr/>
        </p:nvSpPr>
        <p:spPr>
          <a:xfrm flipV="1">
            <a:off x="2152044"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矩形 147"/>
          <p:cNvSpPr/>
          <p:nvPr/>
        </p:nvSpPr>
        <p:spPr>
          <a:xfrm flipV="1">
            <a:off x="364878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矩形 148"/>
          <p:cNvSpPr/>
          <p:nvPr/>
        </p:nvSpPr>
        <p:spPr>
          <a:xfrm flipV="1">
            <a:off x="514551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矩形 149"/>
          <p:cNvSpPr/>
          <p:nvPr/>
        </p:nvSpPr>
        <p:spPr>
          <a:xfrm flipV="1">
            <a:off x="664225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1" name="矩形 150"/>
          <p:cNvSpPr/>
          <p:nvPr/>
        </p:nvSpPr>
        <p:spPr>
          <a:xfrm flipV="1">
            <a:off x="8138985"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矩形 151"/>
          <p:cNvSpPr/>
          <p:nvPr/>
        </p:nvSpPr>
        <p:spPr>
          <a:xfrm flipV="1">
            <a:off x="9635721"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文本框 335"/>
          <p:cNvSpPr txBox="1"/>
          <p:nvPr/>
        </p:nvSpPr>
        <p:spPr>
          <a:xfrm>
            <a:off x="1643499" y="324245"/>
            <a:ext cx="8905002" cy="707886"/>
          </a:xfrm>
          <a:prstGeom prst="rect">
            <a:avLst/>
          </a:prstGeom>
          <a:noFill/>
        </p:spPr>
        <p:txBody>
          <a:bodyPr wrap="none" rtlCol="0">
            <a:spAutoFit/>
          </a:bodyPr>
          <a:lstStyle>
            <a:defPPr>
              <a:defRPr lang="zh-CN"/>
            </a:defPPr>
            <a:lvl1pPr>
              <a:defRPr sz="4000">
                <a:solidFill>
                  <a:srgbClr val="31B5D6"/>
                </a:solidFill>
                <a:latin typeface="华康俪金黑W8(P)" panose="020B0800000000000000" pitchFamily="34" charset="-122"/>
                <a:ea typeface="华康俪金黑W8(P)" panose="020B0800000000000000" pitchFamily="34" charset="-122"/>
              </a:defRPr>
            </a:lvl1pPr>
          </a:lstStyle>
          <a:p>
            <a:r>
              <a:rPr lang="zh-CN" altLang="en-US" dirty="0">
                <a:latin typeface="Arial Unicode MS" panose="020B0604020202020204" pitchFamily="34" charset="-122"/>
                <a:ea typeface="Arial Unicode MS" panose="020B0604020202020204" pitchFamily="34" charset="-122"/>
              </a:rPr>
              <a:t>基于浏览器模拟实现网络媒体信息获取</a:t>
            </a:r>
          </a:p>
        </p:txBody>
      </p:sp>
      <p:grpSp>
        <p:nvGrpSpPr>
          <p:cNvPr id="154" name="组合 153"/>
          <p:cNvGrpSpPr/>
          <p:nvPr/>
        </p:nvGrpSpPr>
        <p:grpSpPr>
          <a:xfrm>
            <a:off x="655309" y="1032131"/>
            <a:ext cx="10477147" cy="66943"/>
            <a:chOff x="655309" y="1032131"/>
            <a:chExt cx="10477147" cy="66943"/>
          </a:xfrm>
        </p:grpSpPr>
        <p:sp>
          <p:nvSpPr>
            <p:cNvPr id="155" name="矩形 154"/>
            <p:cNvSpPr/>
            <p:nvPr/>
          </p:nvSpPr>
          <p:spPr>
            <a:xfrm flipV="1">
              <a:off x="655309"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矩形 155"/>
            <p:cNvSpPr/>
            <p:nvPr/>
          </p:nvSpPr>
          <p:spPr>
            <a:xfrm flipV="1">
              <a:off x="2152044"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矩形 156"/>
            <p:cNvSpPr/>
            <p:nvPr/>
          </p:nvSpPr>
          <p:spPr>
            <a:xfrm flipV="1">
              <a:off x="364878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矩形 157"/>
            <p:cNvSpPr/>
            <p:nvPr/>
          </p:nvSpPr>
          <p:spPr>
            <a:xfrm flipV="1">
              <a:off x="5145515"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矩形 158"/>
            <p:cNvSpPr/>
            <p:nvPr/>
          </p:nvSpPr>
          <p:spPr>
            <a:xfrm flipV="1">
              <a:off x="664225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矩形 159"/>
            <p:cNvSpPr/>
            <p:nvPr/>
          </p:nvSpPr>
          <p:spPr>
            <a:xfrm flipV="1">
              <a:off x="813898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矩形 160"/>
            <p:cNvSpPr/>
            <p:nvPr/>
          </p:nvSpPr>
          <p:spPr>
            <a:xfrm flipV="1">
              <a:off x="9635721"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Rectangle 7"/>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165" name="图片 164"/>
          <p:cNvPicPr/>
          <p:nvPr/>
        </p:nvPicPr>
        <p:blipFill>
          <a:blip r:embed="rId3">
            <a:extLst>
              <a:ext uri="{28A0092B-C50C-407E-A947-70E740481C1C}">
                <a14:useLocalDpi xmlns:a14="http://schemas.microsoft.com/office/drawing/2010/main" val="0"/>
              </a:ext>
            </a:extLst>
          </a:blip>
          <a:stretch>
            <a:fillRect/>
          </a:stretch>
        </p:blipFill>
        <p:spPr>
          <a:xfrm>
            <a:off x="2334354" y="1099074"/>
            <a:ext cx="6422370" cy="4066989"/>
          </a:xfrm>
          <a:prstGeom prst="rect">
            <a:avLst/>
          </a:prstGeom>
        </p:spPr>
      </p:pic>
      <p:sp>
        <p:nvSpPr>
          <p:cNvPr id="166" name="文本框 145"/>
          <p:cNvSpPr txBox="1"/>
          <p:nvPr/>
        </p:nvSpPr>
        <p:spPr>
          <a:xfrm>
            <a:off x="1266912" y="5166062"/>
            <a:ext cx="9889099" cy="1569660"/>
          </a:xfrm>
          <a:prstGeom prst="rect">
            <a:avLst/>
          </a:prstGeom>
          <a:noFill/>
        </p:spPr>
        <p:txBody>
          <a:bodyPr wrap="square" rtlCol="0">
            <a:spAutoFit/>
          </a:bodyPr>
          <a:lstStyle/>
          <a:p>
            <a:pPr marL="285750" indent="-285750">
              <a:buFont typeface="Arial" pitchFamily="34" charset="0"/>
              <a:buChar char="•"/>
            </a:pPr>
            <a:r>
              <a:rPr lang="zh-CN" altLang="en-US" sz="2400" b="1" dirty="0">
                <a:solidFill>
                  <a:schemeClr val="tx1">
                    <a:lumMod val="65000"/>
                    <a:lumOff val="35000"/>
                  </a:schemeClr>
                </a:solidFill>
                <a:latin typeface="微软雅黑" pitchFamily="34" charset="-122"/>
                <a:ea typeface="微软雅黑" pitchFamily="34" charset="-122"/>
              </a:rPr>
              <a:t>实现过程是利用典型的</a:t>
            </a:r>
            <a:r>
              <a:rPr lang="en-US" altLang="zh-CN" sz="2400" b="1" dirty="0" err="1">
                <a:solidFill>
                  <a:schemeClr val="tx1">
                    <a:lumMod val="65000"/>
                    <a:lumOff val="35000"/>
                  </a:schemeClr>
                </a:solidFill>
                <a:latin typeface="微软雅黑" pitchFamily="34" charset="-122"/>
                <a:ea typeface="微软雅黑" pitchFamily="34" charset="-122"/>
              </a:rPr>
              <a:t>JSSh</a:t>
            </a:r>
            <a:r>
              <a:rPr lang="zh-CN" altLang="en-US" sz="2400" b="1" dirty="0">
                <a:solidFill>
                  <a:schemeClr val="tx1">
                    <a:lumMod val="65000"/>
                    <a:lumOff val="35000"/>
                  </a:schemeClr>
                </a:solidFill>
                <a:latin typeface="微软雅黑" pitchFamily="34" charset="-122"/>
                <a:ea typeface="微软雅黑" pitchFamily="34" charset="-122"/>
              </a:rPr>
              <a:t>客户端向内嵌</a:t>
            </a:r>
            <a:r>
              <a:rPr lang="en-US" altLang="zh-CN" sz="2400" b="1" dirty="0" err="1">
                <a:solidFill>
                  <a:schemeClr val="tx1">
                    <a:lumMod val="65000"/>
                    <a:lumOff val="35000"/>
                  </a:schemeClr>
                </a:solidFill>
                <a:latin typeface="微软雅黑" pitchFamily="34" charset="-122"/>
                <a:ea typeface="微软雅黑" pitchFamily="34" charset="-122"/>
              </a:rPr>
              <a:t>JSSh</a:t>
            </a:r>
            <a:r>
              <a:rPr lang="zh-CN" altLang="en-US" sz="2400" b="1" dirty="0">
                <a:solidFill>
                  <a:schemeClr val="tx1">
                    <a:lumMod val="65000"/>
                    <a:lumOff val="35000"/>
                  </a:schemeClr>
                </a:solidFill>
                <a:latin typeface="微软雅黑" pitchFamily="34" charset="-122"/>
                <a:ea typeface="微软雅黑" pitchFamily="34" charset="-122"/>
              </a:rPr>
              <a:t>服务器的网络浏览器发送</a:t>
            </a:r>
            <a:r>
              <a:rPr lang="en-US" altLang="zh-CN" sz="2400" b="1" dirty="0">
                <a:solidFill>
                  <a:schemeClr val="tx1">
                    <a:lumMod val="65000"/>
                    <a:lumOff val="35000"/>
                  </a:schemeClr>
                </a:solidFill>
                <a:latin typeface="微软雅黑" pitchFamily="34" charset="-122"/>
                <a:ea typeface="微软雅黑" pitchFamily="34" charset="-122"/>
              </a:rPr>
              <a:t>JavaScript</a:t>
            </a:r>
            <a:r>
              <a:rPr lang="zh-CN" altLang="en-US" sz="2400" b="1" dirty="0">
                <a:solidFill>
                  <a:schemeClr val="tx1">
                    <a:lumMod val="65000"/>
                    <a:lumOff val="35000"/>
                  </a:schemeClr>
                </a:solidFill>
                <a:latin typeface="微软雅黑" pitchFamily="34" charset="-122"/>
                <a:ea typeface="微软雅黑" pitchFamily="34" charset="-122"/>
              </a:rPr>
              <a:t>指令</a:t>
            </a:r>
            <a:endParaRPr lang="en-US" altLang="zh-CN" sz="2400" b="1" dirty="0">
              <a:solidFill>
                <a:schemeClr val="tx1">
                  <a:lumMod val="65000"/>
                  <a:lumOff val="35000"/>
                </a:schemeClr>
              </a:solidFill>
              <a:latin typeface="微软雅黑" pitchFamily="34" charset="-122"/>
              <a:ea typeface="微软雅黑" pitchFamily="34" charset="-122"/>
            </a:endParaRPr>
          </a:p>
          <a:p>
            <a:pPr marL="285750" indent="-285750">
              <a:buFont typeface="Arial" pitchFamily="34" charset="0"/>
              <a:buChar char="•"/>
            </a:pPr>
            <a:r>
              <a:rPr lang="zh-CN" altLang="en-US" sz="2400" b="1" dirty="0">
                <a:solidFill>
                  <a:schemeClr val="tx1">
                    <a:lumMod val="65000"/>
                    <a:lumOff val="35000"/>
                  </a:schemeClr>
                </a:solidFill>
                <a:latin typeface="微软雅黑" pitchFamily="34" charset="-122"/>
                <a:ea typeface="微软雅黑" pitchFamily="34" charset="-122"/>
              </a:rPr>
              <a:t>指示网络浏览器开展网页表单自动填写、网页按钮</a:t>
            </a:r>
            <a:r>
              <a:rPr lang="en-US" altLang="zh-CN" sz="2400" b="1" dirty="0">
                <a:solidFill>
                  <a:schemeClr val="tx1">
                    <a:lumMod val="65000"/>
                    <a:lumOff val="35000"/>
                  </a:schemeClr>
                </a:solidFill>
                <a:latin typeface="微软雅黑" pitchFamily="34" charset="-122"/>
                <a:ea typeface="微软雅黑" pitchFamily="34" charset="-122"/>
              </a:rPr>
              <a:t>/</a:t>
            </a:r>
            <a:r>
              <a:rPr lang="zh-CN" altLang="en-US" sz="2400" b="1" dirty="0">
                <a:solidFill>
                  <a:schemeClr val="tx1">
                    <a:lumMod val="65000"/>
                    <a:lumOff val="35000"/>
                  </a:schemeClr>
                </a:solidFill>
                <a:latin typeface="微软雅黑" pitchFamily="34" charset="-122"/>
                <a:ea typeface="微软雅黑" pitchFamily="34" charset="-122"/>
              </a:rPr>
              <a:t>链接被点击、网络身份认证交互、网页发布信息浏览，以及视</a:t>
            </a:r>
            <a:r>
              <a:rPr lang="en-US" altLang="zh-CN" sz="2400" b="1" dirty="0">
                <a:solidFill>
                  <a:schemeClr val="tx1">
                    <a:lumMod val="65000"/>
                    <a:lumOff val="35000"/>
                  </a:schemeClr>
                </a:solidFill>
                <a:latin typeface="微软雅黑" pitchFamily="34" charset="-122"/>
                <a:ea typeface="微软雅黑" pitchFamily="34" charset="-122"/>
              </a:rPr>
              <a:t>/</a:t>
            </a:r>
            <a:r>
              <a:rPr lang="zh-CN" altLang="en-US" sz="2400" b="1" dirty="0">
                <a:solidFill>
                  <a:schemeClr val="tx1">
                    <a:lumMod val="65000"/>
                    <a:lumOff val="35000"/>
                  </a:schemeClr>
                </a:solidFill>
                <a:latin typeface="微软雅黑" pitchFamily="34" charset="-122"/>
                <a:ea typeface="微软雅黑" pitchFamily="34" charset="-122"/>
              </a:rPr>
              <a:t>音频信息点播等系列操作。</a:t>
            </a:r>
          </a:p>
        </p:txBody>
      </p:sp>
      <p:sp>
        <p:nvSpPr>
          <p:cNvPr id="4" name="灯片编号占位符 3"/>
          <p:cNvSpPr>
            <a:spLocks noGrp="1"/>
          </p:cNvSpPr>
          <p:nvPr>
            <p:ph type="sldNum" sz="quarter" idx="12"/>
          </p:nvPr>
        </p:nvSpPr>
        <p:spPr/>
        <p:txBody>
          <a:bodyPr/>
          <a:lstStyle/>
          <a:p>
            <a:pPr>
              <a:defRPr/>
            </a:pPr>
            <a:fld id="{B8A2BE66-3A1D-4F69-92F9-8180C3DFAFD8}" type="slidenum">
              <a:rPr lang="zh-CN" altLang="zh-CN" smtClean="0"/>
              <a:pPr>
                <a:defRPr/>
              </a:pPr>
              <a:t>51</a:t>
            </a:fld>
            <a:endParaRPr lang="zh-CN" altLang="zh-CN"/>
          </a:p>
        </p:txBody>
      </p:sp>
      <p:sp>
        <p:nvSpPr>
          <p:cNvPr id="5" name="矩形 4"/>
          <p:cNvSpPr/>
          <p:nvPr/>
        </p:nvSpPr>
        <p:spPr>
          <a:xfrm>
            <a:off x="207818" y="2257362"/>
            <a:ext cx="1809667" cy="646331"/>
          </a:xfrm>
          <a:prstGeom prst="rect">
            <a:avLst/>
          </a:prstGeom>
        </p:spPr>
        <p:txBody>
          <a:bodyPr wrap="square">
            <a:spAutoFit/>
          </a:bodyPr>
          <a:lstStyle/>
          <a:p>
            <a:r>
              <a:rPr lang="en-US" altLang="zh-CN" dirty="0" err="1"/>
              <a:t>FireWatir</a:t>
            </a:r>
            <a:r>
              <a:rPr lang="zh-CN" altLang="en-US" dirty="0"/>
              <a:t>是典型的</a:t>
            </a:r>
            <a:r>
              <a:rPr lang="en-US" altLang="zh-CN" dirty="0" err="1"/>
              <a:t>JSSh</a:t>
            </a:r>
            <a:r>
              <a:rPr lang="zh-CN" altLang="en-US" dirty="0"/>
              <a:t>客户端</a:t>
            </a:r>
          </a:p>
        </p:txBody>
      </p:sp>
      <p:sp>
        <p:nvSpPr>
          <p:cNvPr id="6" name="矩形 5"/>
          <p:cNvSpPr/>
          <p:nvPr/>
        </p:nvSpPr>
        <p:spPr>
          <a:xfrm>
            <a:off x="9142822" y="2250496"/>
            <a:ext cx="2266583" cy="369332"/>
          </a:xfrm>
          <a:prstGeom prst="rect">
            <a:avLst/>
          </a:prstGeom>
        </p:spPr>
        <p:txBody>
          <a:bodyPr wrap="none">
            <a:spAutoFit/>
          </a:bodyPr>
          <a:lstStyle/>
          <a:p>
            <a:r>
              <a:rPr lang="en-US" altLang="zh-CN" dirty="0"/>
              <a:t>JavaScript Shell Server</a:t>
            </a:r>
            <a:endParaRPr lang="zh-CN" altLang="en-US" dirty="0"/>
          </a:p>
        </p:txBody>
      </p:sp>
    </p:spTree>
    <p:extLst>
      <p:ext uri="{BB962C8B-B14F-4D97-AF65-F5344CB8AC3E}">
        <p14:creationId xmlns:p14="http://schemas.microsoft.com/office/powerpoint/2010/main" val="124583027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矩形 145"/>
          <p:cNvSpPr/>
          <p:nvPr/>
        </p:nvSpPr>
        <p:spPr>
          <a:xfrm flipV="1">
            <a:off x="655309"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矩形 146"/>
          <p:cNvSpPr/>
          <p:nvPr/>
        </p:nvSpPr>
        <p:spPr>
          <a:xfrm flipV="1">
            <a:off x="2152044"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矩形 147"/>
          <p:cNvSpPr/>
          <p:nvPr/>
        </p:nvSpPr>
        <p:spPr>
          <a:xfrm flipV="1">
            <a:off x="364878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矩形 148"/>
          <p:cNvSpPr/>
          <p:nvPr/>
        </p:nvSpPr>
        <p:spPr>
          <a:xfrm flipV="1">
            <a:off x="514551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矩形 149"/>
          <p:cNvSpPr/>
          <p:nvPr/>
        </p:nvSpPr>
        <p:spPr>
          <a:xfrm flipV="1">
            <a:off x="664225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1" name="矩形 150"/>
          <p:cNvSpPr/>
          <p:nvPr/>
        </p:nvSpPr>
        <p:spPr>
          <a:xfrm flipV="1">
            <a:off x="8138985"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矩形 151"/>
          <p:cNvSpPr/>
          <p:nvPr/>
        </p:nvSpPr>
        <p:spPr>
          <a:xfrm flipV="1">
            <a:off x="9635721"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54" name="组合 153"/>
          <p:cNvGrpSpPr/>
          <p:nvPr/>
        </p:nvGrpSpPr>
        <p:grpSpPr>
          <a:xfrm>
            <a:off x="655309" y="1032131"/>
            <a:ext cx="10477147" cy="66943"/>
            <a:chOff x="655309" y="1032131"/>
            <a:chExt cx="10477147" cy="66943"/>
          </a:xfrm>
        </p:grpSpPr>
        <p:sp>
          <p:nvSpPr>
            <p:cNvPr id="155" name="矩形 154"/>
            <p:cNvSpPr/>
            <p:nvPr/>
          </p:nvSpPr>
          <p:spPr>
            <a:xfrm flipV="1">
              <a:off x="655309"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矩形 155"/>
            <p:cNvSpPr/>
            <p:nvPr/>
          </p:nvSpPr>
          <p:spPr>
            <a:xfrm flipV="1">
              <a:off x="2152044"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矩形 156"/>
            <p:cNvSpPr/>
            <p:nvPr/>
          </p:nvSpPr>
          <p:spPr>
            <a:xfrm flipV="1">
              <a:off x="364878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矩形 157"/>
            <p:cNvSpPr/>
            <p:nvPr/>
          </p:nvSpPr>
          <p:spPr>
            <a:xfrm flipV="1">
              <a:off x="5145515"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矩形 158"/>
            <p:cNvSpPr/>
            <p:nvPr/>
          </p:nvSpPr>
          <p:spPr>
            <a:xfrm flipV="1">
              <a:off x="664225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矩形 159"/>
            <p:cNvSpPr/>
            <p:nvPr/>
          </p:nvSpPr>
          <p:spPr>
            <a:xfrm flipV="1">
              <a:off x="813898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矩形 160"/>
            <p:cNvSpPr/>
            <p:nvPr/>
          </p:nvSpPr>
          <p:spPr>
            <a:xfrm flipV="1">
              <a:off x="9635721"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Rectangle 7"/>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cxnSp>
        <p:nvCxnSpPr>
          <p:cNvPr id="167" name="直接连接符 166"/>
          <p:cNvCxnSpPr/>
          <p:nvPr/>
        </p:nvCxnSpPr>
        <p:spPr>
          <a:xfrm>
            <a:off x="701487" y="2401112"/>
            <a:ext cx="4098513"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68" name="直接连接符 167"/>
          <p:cNvCxnSpPr/>
          <p:nvPr/>
        </p:nvCxnSpPr>
        <p:spPr>
          <a:xfrm>
            <a:off x="701487" y="3048560"/>
            <a:ext cx="4098513"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69" name="矩形 168"/>
          <p:cNvSpPr/>
          <p:nvPr/>
        </p:nvSpPr>
        <p:spPr bwMode="auto">
          <a:xfrm>
            <a:off x="1097910" y="2625474"/>
            <a:ext cx="216000" cy="216024"/>
          </a:xfrm>
          <a:prstGeom prst="rect">
            <a:avLst/>
          </a:prstGeom>
          <a:solidFill>
            <a:srgbClr val="323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dirty="0">
              <a:solidFill>
                <a:schemeClr val="bg1"/>
              </a:solidFill>
              <a:latin typeface="微软雅黑" pitchFamily="34" charset="-122"/>
              <a:ea typeface="微软雅黑" pitchFamily="34" charset="-122"/>
            </a:endParaRPr>
          </a:p>
        </p:txBody>
      </p:sp>
      <p:sp>
        <p:nvSpPr>
          <p:cNvPr id="170" name="矩形 169"/>
          <p:cNvSpPr/>
          <p:nvPr/>
        </p:nvSpPr>
        <p:spPr bwMode="auto">
          <a:xfrm>
            <a:off x="1079438" y="3313310"/>
            <a:ext cx="216000" cy="216024"/>
          </a:xfrm>
          <a:prstGeom prst="rect">
            <a:avLst/>
          </a:prstGeom>
          <a:solidFill>
            <a:srgbClr val="323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dirty="0">
              <a:solidFill>
                <a:schemeClr val="bg1"/>
              </a:solidFill>
              <a:latin typeface="微软雅黑" pitchFamily="34" charset="-122"/>
              <a:ea typeface="微软雅黑" pitchFamily="34" charset="-122"/>
            </a:endParaRPr>
          </a:p>
        </p:txBody>
      </p:sp>
      <p:sp>
        <p:nvSpPr>
          <p:cNvPr id="171" name="文本框 12"/>
          <p:cNvSpPr txBox="1"/>
          <p:nvPr/>
        </p:nvSpPr>
        <p:spPr>
          <a:xfrm>
            <a:off x="1522603" y="2484164"/>
            <a:ext cx="3838695" cy="406971"/>
          </a:xfrm>
          <a:prstGeom prst="rect">
            <a:avLst/>
          </a:prstGeom>
        </p:spPr>
        <p:txBody>
          <a:bodyPr wrap="square">
            <a:spAutoFit/>
          </a:bodyPr>
          <a:lstStyle>
            <a:defPPr>
              <a:defRPr lang="zh-CN"/>
            </a:defPPr>
            <a:lvl1pPr>
              <a:lnSpc>
                <a:spcPct val="125000"/>
              </a:lnSpc>
              <a:defRPr sz="2000">
                <a:solidFill>
                  <a:schemeClr val="tx1">
                    <a:lumMod val="65000"/>
                    <a:lumOff val="35000"/>
                  </a:schemeClr>
                </a:solidFill>
                <a:latin typeface="微软雅黑" pitchFamily="34" charset="-122"/>
                <a:ea typeface="微软雅黑" pitchFamily="34" charset="-122"/>
              </a:defRPr>
            </a:lvl1pPr>
          </a:lstStyle>
          <a:p>
            <a:r>
              <a:rPr lang="zh-CN" altLang="en-US" sz="1800" dirty="0"/>
              <a:t>身份认证表单自动填写</a:t>
            </a:r>
          </a:p>
        </p:txBody>
      </p:sp>
      <p:sp>
        <p:nvSpPr>
          <p:cNvPr id="172" name="文本框 14"/>
          <p:cNvSpPr txBox="1"/>
          <p:nvPr/>
        </p:nvSpPr>
        <p:spPr>
          <a:xfrm>
            <a:off x="1530368" y="3060428"/>
            <a:ext cx="3970545" cy="784830"/>
          </a:xfrm>
          <a:prstGeom prst="rect">
            <a:avLst/>
          </a:prstGeom>
        </p:spPr>
        <p:txBody>
          <a:bodyPr wrap="square">
            <a:spAutoFit/>
          </a:bodyPr>
          <a:lstStyle>
            <a:defPPr>
              <a:defRPr lang="zh-CN"/>
            </a:defPPr>
            <a:lvl1pPr>
              <a:lnSpc>
                <a:spcPct val="125000"/>
              </a:lnSpc>
              <a:defRPr sz="2000">
                <a:solidFill>
                  <a:schemeClr val="tx1">
                    <a:lumMod val="65000"/>
                    <a:lumOff val="35000"/>
                  </a:schemeClr>
                </a:solidFill>
                <a:latin typeface="微软雅黑" pitchFamily="34" charset="-122"/>
                <a:ea typeface="微软雅黑" pitchFamily="34" charset="-122"/>
              </a:defRPr>
            </a:lvl1pPr>
          </a:lstStyle>
          <a:p>
            <a:r>
              <a:rPr lang="zh-CN" altLang="en-US" sz="1800" dirty="0"/>
              <a:t>向内嵌</a:t>
            </a:r>
            <a:r>
              <a:rPr lang="en-US" altLang="zh-CN" sz="1800" dirty="0" err="1"/>
              <a:t>JSSh</a:t>
            </a:r>
            <a:r>
              <a:rPr lang="zh-CN" altLang="en-US" sz="1800" dirty="0"/>
              <a:t>服务器发送指令，指示浏览器加载身份认证网站发布信息</a:t>
            </a:r>
          </a:p>
        </p:txBody>
      </p:sp>
      <p:sp>
        <p:nvSpPr>
          <p:cNvPr id="173" name="矩形 172"/>
          <p:cNvSpPr/>
          <p:nvPr/>
        </p:nvSpPr>
        <p:spPr>
          <a:xfrm flipV="1">
            <a:off x="655309"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4" name="矩形 173"/>
          <p:cNvSpPr/>
          <p:nvPr/>
        </p:nvSpPr>
        <p:spPr>
          <a:xfrm flipV="1">
            <a:off x="2152044"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5" name="矩形 174"/>
          <p:cNvSpPr/>
          <p:nvPr/>
        </p:nvSpPr>
        <p:spPr>
          <a:xfrm flipV="1">
            <a:off x="364878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6" name="直接连接符 175"/>
          <p:cNvCxnSpPr/>
          <p:nvPr/>
        </p:nvCxnSpPr>
        <p:spPr>
          <a:xfrm>
            <a:off x="683466" y="3867835"/>
            <a:ext cx="4098513"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77" name="矩形 176"/>
          <p:cNvSpPr/>
          <p:nvPr/>
        </p:nvSpPr>
        <p:spPr bwMode="auto">
          <a:xfrm>
            <a:off x="1087573" y="4145493"/>
            <a:ext cx="216000" cy="216024"/>
          </a:xfrm>
          <a:prstGeom prst="rect">
            <a:avLst/>
          </a:prstGeom>
          <a:solidFill>
            <a:srgbClr val="323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dirty="0">
              <a:solidFill>
                <a:schemeClr val="bg1"/>
              </a:solidFill>
              <a:latin typeface="微软雅黑" pitchFamily="34" charset="-122"/>
              <a:ea typeface="微软雅黑" pitchFamily="34" charset="-122"/>
            </a:endParaRPr>
          </a:p>
        </p:txBody>
      </p:sp>
      <p:sp>
        <p:nvSpPr>
          <p:cNvPr id="178" name="文本框 14"/>
          <p:cNvSpPr txBox="1"/>
          <p:nvPr/>
        </p:nvSpPr>
        <p:spPr>
          <a:xfrm>
            <a:off x="1558238" y="3875104"/>
            <a:ext cx="3348086" cy="753220"/>
          </a:xfrm>
          <a:prstGeom prst="rect">
            <a:avLst/>
          </a:prstGeom>
        </p:spPr>
        <p:txBody>
          <a:bodyPr wrap="square">
            <a:spAutoFit/>
          </a:bodyPr>
          <a:lstStyle>
            <a:defPPr>
              <a:defRPr lang="zh-CN"/>
            </a:defPPr>
            <a:lvl1pPr>
              <a:lnSpc>
                <a:spcPct val="125000"/>
              </a:lnSpc>
              <a:defRPr sz="2000">
                <a:solidFill>
                  <a:schemeClr val="tx1">
                    <a:lumMod val="65000"/>
                    <a:lumOff val="35000"/>
                  </a:schemeClr>
                </a:solidFill>
                <a:latin typeface="微软雅黑" pitchFamily="34" charset="-122"/>
                <a:ea typeface="微软雅黑" pitchFamily="34" charset="-122"/>
              </a:defRPr>
            </a:lvl1pPr>
          </a:lstStyle>
          <a:p>
            <a:r>
              <a:rPr lang="zh-CN" altLang="en-US" sz="1800" dirty="0"/>
              <a:t>对网页内嵌</a:t>
            </a:r>
            <a:r>
              <a:rPr lang="en-US" altLang="zh-CN" sz="1800" dirty="0"/>
              <a:t>URL</a:t>
            </a:r>
            <a:r>
              <a:rPr lang="zh-CN" altLang="en-US" sz="1800" dirty="0"/>
              <a:t>逐一进行点击浏览与内容导出</a:t>
            </a:r>
          </a:p>
        </p:txBody>
      </p:sp>
      <p:cxnSp>
        <p:nvCxnSpPr>
          <p:cNvPr id="179" name="直接连接符 178"/>
          <p:cNvCxnSpPr/>
          <p:nvPr/>
        </p:nvCxnSpPr>
        <p:spPr>
          <a:xfrm>
            <a:off x="691601" y="4598732"/>
            <a:ext cx="4098513"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3" name="灯片编号占位符 2"/>
          <p:cNvSpPr>
            <a:spLocks noGrp="1"/>
          </p:cNvSpPr>
          <p:nvPr>
            <p:ph type="sldNum" sz="quarter" idx="12"/>
          </p:nvPr>
        </p:nvSpPr>
        <p:spPr/>
        <p:txBody>
          <a:bodyPr/>
          <a:lstStyle/>
          <a:p>
            <a:pPr>
              <a:defRPr/>
            </a:pPr>
            <a:fld id="{B8A2BE66-3A1D-4F69-92F9-8180C3DFAFD8}" type="slidenum">
              <a:rPr lang="zh-CN" altLang="zh-CN" smtClean="0"/>
              <a:pPr>
                <a:defRPr/>
              </a:pPr>
              <a:t>52</a:t>
            </a:fld>
            <a:endParaRPr lang="zh-CN" altLang="zh-CN"/>
          </a:p>
        </p:txBody>
      </p:sp>
      <p:sp>
        <p:nvSpPr>
          <p:cNvPr id="36" name="文本框 335"/>
          <p:cNvSpPr txBox="1"/>
          <p:nvPr/>
        </p:nvSpPr>
        <p:spPr>
          <a:xfrm>
            <a:off x="1643499" y="324245"/>
            <a:ext cx="8905002" cy="707886"/>
          </a:xfrm>
          <a:prstGeom prst="rect">
            <a:avLst/>
          </a:prstGeom>
          <a:noFill/>
        </p:spPr>
        <p:txBody>
          <a:bodyPr wrap="none" rtlCol="0">
            <a:spAutoFit/>
          </a:bodyPr>
          <a:lstStyle>
            <a:defPPr>
              <a:defRPr lang="zh-CN"/>
            </a:defPPr>
            <a:lvl1pPr>
              <a:defRPr sz="4000">
                <a:solidFill>
                  <a:srgbClr val="31B5D6"/>
                </a:solidFill>
                <a:latin typeface="华康俪金黑W8(P)" panose="020B0800000000000000" pitchFamily="34" charset="-122"/>
                <a:ea typeface="华康俪金黑W8(P)" panose="020B0800000000000000" pitchFamily="34" charset="-122"/>
              </a:defRPr>
            </a:lvl1pPr>
          </a:lstStyle>
          <a:p>
            <a:r>
              <a:rPr lang="zh-CN" altLang="en-US" dirty="0">
                <a:latin typeface="Arial Unicode MS" panose="020B0604020202020204" pitchFamily="34" charset="-122"/>
                <a:ea typeface="Arial Unicode MS" panose="020B0604020202020204" pitchFamily="34" charset="-122"/>
              </a:rPr>
              <a:t>基于浏览器模拟实现网络媒体信息获取</a:t>
            </a:r>
          </a:p>
        </p:txBody>
      </p:sp>
      <p:pic>
        <p:nvPicPr>
          <p:cNvPr id="358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26339" y="1221120"/>
            <a:ext cx="5848350" cy="52482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5784842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矩形 145"/>
          <p:cNvSpPr/>
          <p:nvPr/>
        </p:nvSpPr>
        <p:spPr>
          <a:xfrm flipV="1">
            <a:off x="691019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矩形 146"/>
          <p:cNvSpPr/>
          <p:nvPr/>
        </p:nvSpPr>
        <p:spPr>
          <a:xfrm flipV="1">
            <a:off x="840693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矩形 147"/>
          <p:cNvSpPr/>
          <p:nvPr/>
        </p:nvSpPr>
        <p:spPr>
          <a:xfrm flipV="1">
            <a:off x="9903666"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矩形 148"/>
          <p:cNvSpPr/>
          <p:nvPr/>
        </p:nvSpPr>
        <p:spPr>
          <a:xfrm flipV="1">
            <a:off x="514551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矩形 149"/>
          <p:cNvSpPr/>
          <p:nvPr/>
        </p:nvSpPr>
        <p:spPr>
          <a:xfrm flipV="1">
            <a:off x="664225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1" name="矩形 150"/>
          <p:cNvSpPr/>
          <p:nvPr/>
        </p:nvSpPr>
        <p:spPr>
          <a:xfrm flipV="1">
            <a:off x="8138985"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矩形 151"/>
          <p:cNvSpPr/>
          <p:nvPr/>
        </p:nvSpPr>
        <p:spPr>
          <a:xfrm flipV="1">
            <a:off x="9635721"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文本框 335"/>
          <p:cNvSpPr txBox="1"/>
          <p:nvPr/>
        </p:nvSpPr>
        <p:spPr>
          <a:xfrm>
            <a:off x="1525675" y="273075"/>
            <a:ext cx="2749471" cy="707886"/>
          </a:xfrm>
          <a:prstGeom prst="rect">
            <a:avLst/>
          </a:prstGeom>
          <a:noFill/>
        </p:spPr>
        <p:txBody>
          <a:bodyPr wrap="none" rtlCol="0">
            <a:spAutoFit/>
          </a:bodyPr>
          <a:lstStyle>
            <a:defPPr>
              <a:defRPr lang="zh-CN"/>
            </a:defPPr>
            <a:lvl1pPr>
              <a:defRPr sz="4000">
                <a:solidFill>
                  <a:srgbClr val="31B5D6"/>
                </a:solidFill>
                <a:latin typeface="华康俪金黑W8(P)" panose="020B0800000000000000" pitchFamily="34" charset="-122"/>
                <a:ea typeface="华康俪金黑W8(P)" panose="020B0800000000000000" pitchFamily="34" charset="-122"/>
              </a:defRPr>
            </a:lvl1pPr>
          </a:lstStyle>
          <a:p>
            <a:r>
              <a:rPr lang="zh-CN" altLang="en-US" dirty="0">
                <a:latin typeface="Arial Unicode MS" panose="020B0604020202020204" pitchFamily="34" charset="-122"/>
                <a:ea typeface="Arial Unicode MS" panose="020B0604020202020204" pitchFamily="34" charset="-122"/>
              </a:rPr>
              <a:t>反爬虫技术</a:t>
            </a:r>
          </a:p>
        </p:txBody>
      </p:sp>
      <p:grpSp>
        <p:nvGrpSpPr>
          <p:cNvPr id="154" name="组合 153"/>
          <p:cNvGrpSpPr/>
          <p:nvPr/>
        </p:nvGrpSpPr>
        <p:grpSpPr>
          <a:xfrm>
            <a:off x="655309" y="1032131"/>
            <a:ext cx="10477147" cy="66943"/>
            <a:chOff x="655309" y="1032131"/>
            <a:chExt cx="10477147" cy="66943"/>
          </a:xfrm>
        </p:grpSpPr>
        <p:sp>
          <p:nvSpPr>
            <p:cNvPr id="155" name="矩形 154"/>
            <p:cNvSpPr/>
            <p:nvPr/>
          </p:nvSpPr>
          <p:spPr>
            <a:xfrm flipV="1">
              <a:off x="655309"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矩形 155"/>
            <p:cNvSpPr/>
            <p:nvPr/>
          </p:nvSpPr>
          <p:spPr>
            <a:xfrm flipV="1">
              <a:off x="2152044"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矩形 156"/>
            <p:cNvSpPr/>
            <p:nvPr/>
          </p:nvSpPr>
          <p:spPr>
            <a:xfrm flipV="1">
              <a:off x="364878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矩形 157"/>
            <p:cNvSpPr/>
            <p:nvPr/>
          </p:nvSpPr>
          <p:spPr>
            <a:xfrm flipV="1">
              <a:off x="5145515"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矩形 158"/>
            <p:cNvSpPr/>
            <p:nvPr/>
          </p:nvSpPr>
          <p:spPr>
            <a:xfrm flipV="1">
              <a:off x="664225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矩形 159"/>
            <p:cNvSpPr/>
            <p:nvPr/>
          </p:nvSpPr>
          <p:spPr>
            <a:xfrm flipV="1">
              <a:off x="813898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矩形 160"/>
            <p:cNvSpPr/>
            <p:nvPr/>
          </p:nvSpPr>
          <p:spPr>
            <a:xfrm flipV="1">
              <a:off x="9635721"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灯片编号占位符 2"/>
          <p:cNvSpPr>
            <a:spLocks noGrp="1"/>
          </p:cNvSpPr>
          <p:nvPr>
            <p:ph type="sldNum" sz="quarter" idx="12"/>
          </p:nvPr>
        </p:nvSpPr>
        <p:spPr/>
        <p:txBody>
          <a:bodyPr/>
          <a:lstStyle/>
          <a:p>
            <a:pPr>
              <a:defRPr/>
            </a:pPr>
            <a:fld id="{B8A2BE66-3A1D-4F69-92F9-8180C3DFAFD8}" type="slidenum">
              <a:rPr lang="zh-CN" altLang="zh-CN" smtClean="0"/>
              <a:pPr>
                <a:defRPr/>
              </a:pPr>
              <a:t>53</a:t>
            </a:fld>
            <a:endParaRPr lang="zh-CN" altLang="zh-CN"/>
          </a:p>
        </p:txBody>
      </p:sp>
      <p:sp>
        <p:nvSpPr>
          <p:cNvPr id="23" name="TextBox 22"/>
          <p:cNvSpPr txBox="1"/>
          <p:nvPr/>
        </p:nvSpPr>
        <p:spPr>
          <a:xfrm>
            <a:off x="891484" y="4865797"/>
            <a:ext cx="382693" cy="169277"/>
          </a:xfrm>
          <a:prstGeom prst="rect">
            <a:avLst/>
          </a:prstGeom>
          <a:noFill/>
        </p:spPr>
        <p:txBody>
          <a:bodyPr wrap="square" lIns="0" tIns="0" rIns="0" bIns="0" rtlCol="0">
            <a:spAutoFit/>
          </a:bodyPr>
          <a:lstStyle/>
          <a:p>
            <a:pPr algn="just"/>
            <a:r>
              <a:rPr lang="en-US" altLang="zh-CN" sz="1100" dirty="0">
                <a:latin typeface="微软雅黑" panose="020B0503020204020204" pitchFamily="34" charset="-122"/>
                <a:ea typeface="微软雅黑" panose="020B0503020204020204" pitchFamily="34" charset="-122"/>
              </a:rPr>
              <a:t>10%</a:t>
            </a:r>
            <a:endParaRPr lang="zh-CN" altLang="en-US" sz="1100" dirty="0">
              <a:latin typeface="微软雅黑" panose="020B0503020204020204" pitchFamily="34" charset="-122"/>
              <a:ea typeface="微软雅黑" panose="020B0503020204020204" pitchFamily="34" charset="-122"/>
            </a:endParaRPr>
          </a:p>
        </p:txBody>
      </p:sp>
      <p:sp>
        <p:nvSpPr>
          <p:cNvPr id="24" name="TextBox 23"/>
          <p:cNvSpPr txBox="1"/>
          <p:nvPr/>
        </p:nvSpPr>
        <p:spPr>
          <a:xfrm>
            <a:off x="986146" y="5166237"/>
            <a:ext cx="288031" cy="169277"/>
          </a:xfrm>
          <a:prstGeom prst="rect">
            <a:avLst/>
          </a:prstGeom>
          <a:noFill/>
        </p:spPr>
        <p:txBody>
          <a:bodyPr wrap="square" lIns="0" tIns="0" rIns="0" bIns="0" rtlCol="0">
            <a:spAutoFit/>
          </a:bodyPr>
          <a:lstStyle/>
          <a:p>
            <a:pPr algn="just"/>
            <a:r>
              <a:rPr lang="en-US" altLang="zh-CN" sz="1100" dirty="0">
                <a:latin typeface="微软雅黑" panose="020B0503020204020204" pitchFamily="34" charset="-122"/>
                <a:ea typeface="微软雅黑" panose="020B0503020204020204" pitchFamily="34" charset="-122"/>
              </a:rPr>
              <a:t>0%</a:t>
            </a:r>
            <a:endParaRPr lang="zh-CN" altLang="en-US" sz="1100" dirty="0">
              <a:latin typeface="微软雅黑" panose="020B0503020204020204" pitchFamily="34" charset="-122"/>
              <a:ea typeface="微软雅黑" panose="020B0503020204020204" pitchFamily="34" charset="-122"/>
            </a:endParaRPr>
          </a:p>
        </p:txBody>
      </p:sp>
      <p:sp>
        <p:nvSpPr>
          <p:cNvPr id="25" name="文本框 49"/>
          <p:cNvSpPr txBox="1"/>
          <p:nvPr/>
        </p:nvSpPr>
        <p:spPr>
          <a:xfrm>
            <a:off x="2729654" y="1667936"/>
            <a:ext cx="1538883" cy="307777"/>
          </a:xfrm>
          <a:prstGeom prst="rect">
            <a:avLst/>
          </a:prstGeom>
          <a:noFill/>
        </p:spPr>
        <p:txBody>
          <a:bodyPr wrap="none" lIns="0" tIns="0" rIns="0" bIns="0" rtlCol="0">
            <a:spAutoFit/>
          </a:bodyPr>
          <a:lstStyle/>
          <a:p>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网络访问流量</a:t>
            </a:r>
          </a:p>
        </p:txBody>
      </p:sp>
      <p:sp>
        <p:nvSpPr>
          <p:cNvPr id="26" name="TextBox 3"/>
          <p:cNvSpPr txBox="1"/>
          <p:nvPr/>
        </p:nvSpPr>
        <p:spPr>
          <a:xfrm>
            <a:off x="891484" y="4556763"/>
            <a:ext cx="382693" cy="169277"/>
          </a:xfrm>
          <a:prstGeom prst="rect">
            <a:avLst/>
          </a:prstGeom>
          <a:noFill/>
        </p:spPr>
        <p:txBody>
          <a:bodyPr wrap="square" lIns="0" tIns="0" rIns="0" bIns="0" rtlCol="0">
            <a:spAutoFit/>
          </a:bodyPr>
          <a:lstStyle/>
          <a:p>
            <a:pPr algn="just"/>
            <a:r>
              <a:rPr lang="en-US" altLang="zh-CN" sz="1100" dirty="0">
                <a:latin typeface="微软雅黑" panose="020B0503020204020204" pitchFamily="34" charset="-122"/>
                <a:ea typeface="微软雅黑" panose="020B0503020204020204" pitchFamily="34" charset="-122"/>
              </a:rPr>
              <a:t>20%</a:t>
            </a:r>
            <a:endParaRPr lang="zh-CN" altLang="en-US" sz="1100" dirty="0">
              <a:latin typeface="微软雅黑" panose="020B0503020204020204" pitchFamily="34" charset="-122"/>
              <a:ea typeface="微软雅黑" panose="020B0503020204020204" pitchFamily="34" charset="-122"/>
            </a:endParaRPr>
          </a:p>
        </p:txBody>
      </p:sp>
      <p:sp>
        <p:nvSpPr>
          <p:cNvPr id="27" name="TextBox 3"/>
          <p:cNvSpPr txBox="1"/>
          <p:nvPr/>
        </p:nvSpPr>
        <p:spPr>
          <a:xfrm>
            <a:off x="891484" y="4269743"/>
            <a:ext cx="382693" cy="169277"/>
          </a:xfrm>
          <a:prstGeom prst="rect">
            <a:avLst/>
          </a:prstGeom>
          <a:noFill/>
        </p:spPr>
        <p:txBody>
          <a:bodyPr wrap="square" lIns="0" tIns="0" rIns="0" bIns="0" rtlCol="0">
            <a:spAutoFit/>
          </a:bodyPr>
          <a:lstStyle/>
          <a:p>
            <a:pPr algn="just"/>
            <a:r>
              <a:rPr lang="en-US" altLang="zh-CN" sz="1100" dirty="0">
                <a:latin typeface="微软雅黑" panose="020B0503020204020204" pitchFamily="34" charset="-122"/>
                <a:ea typeface="微软雅黑" panose="020B0503020204020204" pitchFamily="34" charset="-122"/>
              </a:rPr>
              <a:t>30%</a:t>
            </a:r>
            <a:endParaRPr lang="zh-CN" altLang="en-US" sz="1100" dirty="0">
              <a:latin typeface="微软雅黑" panose="020B0503020204020204" pitchFamily="34" charset="-122"/>
              <a:ea typeface="微软雅黑" panose="020B0503020204020204" pitchFamily="34" charset="-122"/>
            </a:endParaRPr>
          </a:p>
        </p:txBody>
      </p:sp>
      <p:sp>
        <p:nvSpPr>
          <p:cNvPr id="28" name="TextBox 3"/>
          <p:cNvSpPr txBox="1"/>
          <p:nvPr/>
        </p:nvSpPr>
        <p:spPr>
          <a:xfrm>
            <a:off x="891484" y="3982724"/>
            <a:ext cx="382693" cy="169277"/>
          </a:xfrm>
          <a:prstGeom prst="rect">
            <a:avLst/>
          </a:prstGeom>
          <a:noFill/>
        </p:spPr>
        <p:txBody>
          <a:bodyPr wrap="square" lIns="0" tIns="0" rIns="0" bIns="0" rtlCol="0">
            <a:spAutoFit/>
          </a:bodyPr>
          <a:lstStyle/>
          <a:p>
            <a:pPr algn="just"/>
            <a:r>
              <a:rPr lang="en-US" altLang="zh-CN" sz="1100" dirty="0">
                <a:latin typeface="微软雅黑" panose="020B0503020204020204" pitchFamily="34" charset="-122"/>
                <a:ea typeface="微软雅黑" panose="020B0503020204020204" pitchFamily="34" charset="-122"/>
              </a:rPr>
              <a:t>40%</a:t>
            </a:r>
            <a:endParaRPr lang="zh-CN" altLang="en-US" sz="1100" dirty="0">
              <a:latin typeface="微软雅黑" panose="020B0503020204020204" pitchFamily="34" charset="-122"/>
              <a:ea typeface="微软雅黑" panose="020B0503020204020204" pitchFamily="34" charset="-122"/>
            </a:endParaRPr>
          </a:p>
        </p:txBody>
      </p:sp>
      <p:cxnSp>
        <p:nvCxnSpPr>
          <p:cNvPr id="29" name="直接连接符 28"/>
          <p:cNvCxnSpPr/>
          <p:nvPr/>
        </p:nvCxnSpPr>
        <p:spPr>
          <a:xfrm>
            <a:off x="1281011" y="4667673"/>
            <a:ext cx="5334000" cy="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a:off x="1281011" y="4366260"/>
            <a:ext cx="5334000" cy="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1281011" y="4065693"/>
            <a:ext cx="5334000" cy="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a:off x="1281011" y="3765127"/>
            <a:ext cx="5334000" cy="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a:off x="1281011" y="3464559"/>
            <a:ext cx="5334000" cy="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a:off x="1281011" y="3163994"/>
            <a:ext cx="5334000" cy="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a:off x="1281011" y="2863426"/>
            <a:ext cx="5334000" cy="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a:off x="1281011" y="5268807"/>
            <a:ext cx="5334000" cy="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a:off x="1281011" y="4968240"/>
            <a:ext cx="5334000" cy="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a:off x="1281011" y="2554393"/>
            <a:ext cx="5334000" cy="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a:off x="1281011" y="2267374"/>
            <a:ext cx="5334000" cy="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4" name="矩形 43"/>
          <p:cNvSpPr/>
          <p:nvPr/>
        </p:nvSpPr>
        <p:spPr>
          <a:xfrm>
            <a:off x="2015070" y="2267376"/>
            <a:ext cx="1120140" cy="300143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15763" tIns="57882" rIns="115763" bIns="57882" rtlCol="0" anchor="ctr"/>
          <a:lstStyle/>
          <a:p>
            <a:pPr algn="ctr"/>
            <a:endParaRPr lang="zh-CN" altLang="en-US"/>
          </a:p>
        </p:txBody>
      </p:sp>
      <p:sp>
        <p:nvSpPr>
          <p:cNvPr id="45" name="矩形 44"/>
          <p:cNvSpPr/>
          <p:nvPr/>
        </p:nvSpPr>
        <p:spPr>
          <a:xfrm>
            <a:off x="2015070" y="3920069"/>
            <a:ext cx="1120140" cy="134874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115763" tIns="57882" rIns="115763" bIns="57882" rtlCol="0" anchor="ctr"/>
          <a:lstStyle/>
          <a:p>
            <a:pPr algn="ctr"/>
            <a:endParaRPr lang="zh-CN" altLang="en-US"/>
          </a:p>
        </p:txBody>
      </p:sp>
      <p:sp>
        <p:nvSpPr>
          <p:cNvPr id="46" name="文本框 61"/>
          <p:cNvSpPr txBox="1"/>
          <p:nvPr/>
        </p:nvSpPr>
        <p:spPr>
          <a:xfrm>
            <a:off x="6910195" y="1104882"/>
            <a:ext cx="5035062" cy="5687711"/>
          </a:xfrm>
          <a:prstGeom prst="rect">
            <a:avLst/>
          </a:prstGeom>
          <a:noFill/>
        </p:spPr>
        <p:txBody>
          <a:bodyPr wrap="square" lIns="0" tIns="0" rIns="0" bIns="0" rtlCol="0" anchor="t">
            <a:spAutoFit/>
          </a:bodyPr>
          <a:lstStyle/>
          <a:p>
            <a:pPr marL="361760" indent="-361760">
              <a:lnSpc>
                <a:spcPct val="140000"/>
              </a:lnSpc>
              <a:buFont typeface="Wingdings" panose="05000000000000000000" charset="0"/>
              <a:buChar char="l"/>
            </a:pPr>
            <a:r>
              <a:rPr lang="zh-CN" altLang="en-US" sz="2400" b="1" dirty="0">
                <a:solidFill>
                  <a:schemeClr val="accent1"/>
                </a:solidFill>
                <a:latin typeface="微软雅黑" panose="020B0503020204020204" pitchFamily="34" charset="-122"/>
                <a:ea typeface="微软雅黑" panose="020B0503020204020204" pitchFamily="34" charset="-122"/>
                <a:sym typeface="+mn-ea"/>
              </a:rPr>
              <a:t>现状</a:t>
            </a:r>
          </a:p>
          <a:p>
            <a:pPr marL="217056" indent="-217056">
              <a:lnSpc>
                <a:spcPct val="140000"/>
              </a:lnSpc>
              <a:buFont typeface="Wingdings" panose="05000000000000000000" charset="0"/>
              <a:buChar char="Ø"/>
            </a:pPr>
            <a:r>
              <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sym typeface="+mn-ea"/>
              </a:rPr>
              <a:t>40%~60% </a:t>
            </a:r>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sym typeface="+mn-ea"/>
              </a:rPr>
              <a:t>网络流量由爬虫贡献，爬虫趋于智能化发展</a:t>
            </a:r>
          </a:p>
          <a:p>
            <a:pPr marL="217056" indent="-217056">
              <a:lnSpc>
                <a:spcPct val="140000"/>
              </a:lnSpc>
              <a:buFont typeface="Wingdings" panose="05000000000000000000" charset="0"/>
              <a:buChar char="Ø"/>
            </a:pPr>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sym typeface="+mn-ea"/>
              </a:rPr>
              <a:t>爬虫遍布各类网站，票务类、电商类、招聘类、银行类、政府类、社交类等</a:t>
            </a:r>
          </a:p>
          <a:p>
            <a:pPr marL="361760" indent="-361760">
              <a:lnSpc>
                <a:spcPct val="140000"/>
              </a:lnSpc>
              <a:buFont typeface="Wingdings" panose="05000000000000000000" charset="0"/>
              <a:buChar char="l"/>
            </a:pPr>
            <a:r>
              <a:rPr lang="zh-CN" altLang="en-US" sz="2400" b="1" dirty="0">
                <a:solidFill>
                  <a:schemeClr val="accent1"/>
                </a:solidFill>
                <a:latin typeface="微软雅黑" panose="020B0503020204020204" pitchFamily="34" charset="-122"/>
                <a:ea typeface="微软雅黑" panose="020B0503020204020204" pitchFamily="34" charset="-122"/>
                <a:sym typeface="+mn-ea"/>
              </a:rPr>
              <a:t>影响</a:t>
            </a:r>
          </a:p>
          <a:p>
            <a:pPr marL="217056" indent="-217056">
              <a:lnSpc>
                <a:spcPct val="140000"/>
              </a:lnSpc>
              <a:buFont typeface="Wingdings" panose="05000000000000000000" charset="0"/>
              <a:buChar char="Ø"/>
            </a:pPr>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sym typeface="+mn-ea"/>
              </a:rPr>
              <a:t>消耗网络资源，影响正常客户访问， 增加网站运营成本</a:t>
            </a:r>
          </a:p>
          <a:p>
            <a:pPr marL="217056" indent="-217056">
              <a:lnSpc>
                <a:spcPct val="140000"/>
              </a:lnSpc>
              <a:buFont typeface="Wingdings" panose="05000000000000000000" charset="0"/>
              <a:buChar char="Ø"/>
            </a:pPr>
            <a:r>
              <a:rPr lang="zh-CN" altLang="en-US" sz="2400" dirty="0">
                <a:solidFill>
                  <a:srgbClr val="FF0000"/>
                </a:solidFill>
                <a:latin typeface="微软雅黑" panose="020B0503020204020204" pitchFamily="34" charset="-122"/>
                <a:ea typeface="微软雅黑" panose="020B0503020204020204" pitchFamily="34" charset="-122"/>
                <a:sym typeface="+mn-ea"/>
              </a:rPr>
              <a:t>爬取产品、价格信息，不正当竞争</a:t>
            </a:r>
          </a:p>
          <a:p>
            <a:pPr marL="217056" indent="-217056">
              <a:lnSpc>
                <a:spcPct val="140000"/>
              </a:lnSpc>
              <a:buFont typeface="Wingdings" panose="05000000000000000000" charset="0"/>
              <a:buChar char="Ø"/>
            </a:pPr>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sym typeface="+mn-ea"/>
              </a:rPr>
              <a:t>混淆网站用户生态，影响营销分析</a:t>
            </a:r>
            <a:endPar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sym typeface="+mn-ea"/>
            </a:endParaRPr>
          </a:p>
        </p:txBody>
      </p:sp>
      <p:sp>
        <p:nvSpPr>
          <p:cNvPr id="47" name="TextBox 3"/>
          <p:cNvSpPr txBox="1"/>
          <p:nvPr/>
        </p:nvSpPr>
        <p:spPr>
          <a:xfrm>
            <a:off x="891484" y="3670302"/>
            <a:ext cx="382693" cy="169277"/>
          </a:xfrm>
          <a:prstGeom prst="rect">
            <a:avLst/>
          </a:prstGeom>
          <a:noFill/>
        </p:spPr>
        <p:txBody>
          <a:bodyPr wrap="square" lIns="0" tIns="0" rIns="0" bIns="0" rtlCol="0">
            <a:spAutoFit/>
          </a:bodyPr>
          <a:lstStyle/>
          <a:p>
            <a:pPr algn="just"/>
            <a:r>
              <a:rPr lang="en-US" altLang="zh-CN" sz="1100" dirty="0">
                <a:latin typeface="微软雅黑" panose="020B0503020204020204" pitchFamily="34" charset="-122"/>
                <a:ea typeface="微软雅黑" panose="020B0503020204020204" pitchFamily="34" charset="-122"/>
              </a:rPr>
              <a:t>50%</a:t>
            </a:r>
            <a:endParaRPr lang="zh-CN" altLang="en-US" sz="1100" dirty="0">
              <a:latin typeface="微软雅黑" panose="020B0503020204020204" pitchFamily="34" charset="-122"/>
              <a:ea typeface="微软雅黑" panose="020B0503020204020204" pitchFamily="34" charset="-122"/>
            </a:endParaRPr>
          </a:p>
        </p:txBody>
      </p:sp>
      <p:sp>
        <p:nvSpPr>
          <p:cNvPr id="48" name="TextBox 3"/>
          <p:cNvSpPr txBox="1"/>
          <p:nvPr/>
        </p:nvSpPr>
        <p:spPr>
          <a:xfrm>
            <a:off x="891484" y="3383284"/>
            <a:ext cx="382693" cy="169277"/>
          </a:xfrm>
          <a:prstGeom prst="rect">
            <a:avLst/>
          </a:prstGeom>
          <a:noFill/>
        </p:spPr>
        <p:txBody>
          <a:bodyPr wrap="square" lIns="0" tIns="0" rIns="0" bIns="0" rtlCol="0">
            <a:spAutoFit/>
          </a:bodyPr>
          <a:lstStyle/>
          <a:p>
            <a:pPr algn="just"/>
            <a:r>
              <a:rPr lang="en-US" altLang="zh-CN" sz="1100" dirty="0">
                <a:latin typeface="微软雅黑" panose="020B0503020204020204" pitchFamily="34" charset="-122"/>
                <a:ea typeface="微软雅黑" panose="020B0503020204020204" pitchFamily="34" charset="-122"/>
              </a:rPr>
              <a:t>60%</a:t>
            </a:r>
            <a:endParaRPr lang="zh-CN" altLang="en-US" sz="1100" dirty="0">
              <a:latin typeface="微软雅黑" panose="020B0503020204020204" pitchFamily="34" charset="-122"/>
              <a:ea typeface="微软雅黑" panose="020B0503020204020204" pitchFamily="34" charset="-122"/>
            </a:endParaRPr>
          </a:p>
        </p:txBody>
      </p:sp>
      <p:sp>
        <p:nvSpPr>
          <p:cNvPr id="49" name="TextBox 3"/>
          <p:cNvSpPr txBox="1"/>
          <p:nvPr/>
        </p:nvSpPr>
        <p:spPr>
          <a:xfrm>
            <a:off x="891484" y="3096264"/>
            <a:ext cx="382693" cy="169277"/>
          </a:xfrm>
          <a:prstGeom prst="rect">
            <a:avLst/>
          </a:prstGeom>
          <a:noFill/>
        </p:spPr>
        <p:txBody>
          <a:bodyPr wrap="square" lIns="0" tIns="0" rIns="0" bIns="0" rtlCol="0">
            <a:spAutoFit/>
          </a:bodyPr>
          <a:lstStyle/>
          <a:p>
            <a:pPr algn="just"/>
            <a:r>
              <a:rPr lang="en-US" altLang="zh-CN" sz="1100" dirty="0">
                <a:latin typeface="微软雅黑" panose="020B0503020204020204" pitchFamily="34" charset="-122"/>
                <a:ea typeface="微软雅黑" panose="020B0503020204020204" pitchFamily="34" charset="-122"/>
              </a:rPr>
              <a:t>70%</a:t>
            </a:r>
            <a:endParaRPr lang="zh-CN" altLang="en-US" sz="1100" dirty="0">
              <a:latin typeface="微软雅黑" panose="020B0503020204020204" pitchFamily="34" charset="-122"/>
              <a:ea typeface="微软雅黑" panose="020B0503020204020204" pitchFamily="34" charset="-122"/>
            </a:endParaRPr>
          </a:p>
        </p:txBody>
      </p:sp>
      <p:sp>
        <p:nvSpPr>
          <p:cNvPr id="50" name="TextBox 3"/>
          <p:cNvSpPr txBox="1"/>
          <p:nvPr/>
        </p:nvSpPr>
        <p:spPr>
          <a:xfrm>
            <a:off x="891484" y="2809244"/>
            <a:ext cx="382693" cy="169277"/>
          </a:xfrm>
          <a:prstGeom prst="rect">
            <a:avLst/>
          </a:prstGeom>
          <a:noFill/>
        </p:spPr>
        <p:txBody>
          <a:bodyPr wrap="square" lIns="0" tIns="0" rIns="0" bIns="0" rtlCol="0">
            <a:spAutoFit/>
          </a:bodyPr>
          <a:lstStyle/>
          <a:p>
            <a:pPr algn="just"/>
            <a:r>
              <a:rPr lang="en-US" altLang="zh-CN" sz="1100" dirty="0">
                <a:latin typeface="微软雅黑" panose="020B0503020204020204" pitchFamily="34" charset="-122"/>
                <a:ea typeface="微软雅黑" panose="020B0503020204020204" pitchFamily="34" charset="-122"/>
              </a:rPr>
              <a:t>80%</a:t>
            </a:r>
            <a:endParaRPr lang="zh-CN" altLang="en-US" sz="1100" dirty="0">
              <a:latin typeface="微软雅黑" panose="020B0503020204020204" pitchFamily="34" charset="-122"/>
              <a:ea typeface="微软雅黑" panose="020B0503020204020204" pitchFamily="34" charset="-122"/>
            </a:endParaRPr>
          </a:p>
        </p:txBody>
      </p:sp>
      <p:sp>
        <p:nvSpPr>
          <p:cNvPr id="51" name="TextBox 3"/>
          <p:cNvSpPr txBox="1"/>
          <p:nvPr/>
        </p:nvSpPr>
        <p:spPr>
          <a:xfrm>
            <a:off x="891484" y="2522223"/>
            <a:ext cx="382693" cy="169277"/>
          </a:xfrm>
          <a:prstGeom prst="rect">
            <a:avLst/>
          </a:prstGeom>
          <a:noFill/>
        </p:spPr>
        <p:txBody>
          <a:bodyPr wrap="square" lIns="0" tIns="0" rIns="0" bIns="0" rtlCol="0">
            <a:spAutoFit/>
          </a:bodyPr>
          <a:lstStyle/>
          <a:p>
            <a:pPr algn="just"/>
            <a:r>
              <a:rPr lang="en-US" altLang="zh-CN" sz="1100" dirty="0">
                <a:latin typeface="微软雅黑" panose="020B0503020204020204" pitchFamily="34" charset="-122"/>
                <a:ea typeface="微软雅黑" panose="020B0503020204020204" pitchFamily="34" charset="-122"/>
              </a:rPr>
              <a:t>90%</a:t>
            </a:r>
            <a:endParaRPr lang="zh-CN" altLang="en-US" sz="1100" dirty="0">
              <a:latin typeface="微软雅黑" panose="020B0503020204020204" pitchFamily="34" charset="-122"/>
              <a:ea typeface="微软雅黑" panose="020B0503020204020204" pitchFamily="34" charset="-122"/>
            </a:endParaRPr>
          </a:p>
        </p:txBody>
      </p:sp>
      <p:sp>
        <p:nvSpPr>
          <p:cNvPr id="52" name="TextBox 3"/>
          <p:cNvSpPr txBox="1"/>
          <p:nvPr/>
        </p:nvSpPr>
        <p:spPr>
          <a:xfrm>
            <a:off x="792421" y="2213190"/>
            <a:ext cx="481753" cy="169277"/>
          </a:xfrm>
          <a:prstGeom prst="rect">
            <a:avLst/>
          </a:prstGeom>
          <a:noFill/>
        </p:spPr>
        <p:txBody>
          <a:bodyPr wrap="square" lIns="0" tIns="0" rIns="0" bIns="0" rtlCol="0">
            <a:spAutoFit/>
          </a:bodyPr>
          <a:lstStyle/>
          <a:p>
            <a:pPr algn="just"/>
            <a:r>
              <a:rPr lang="en-US" altLang="zh-CN" sz="1100" dirty="0">
                <a:latin typeface="微软雅黑" panose="020B0503020204020204" pitchFamily="34" charset="-122"/>
                <a:ea typeface="微软雅黑" panose="020B0503020204020204" pitchFamily="34" charset="-122"/>
              </a:rPr>
              <a:t>100%</a:t>
            </a:r>
            <a:endParaRPr lang="zh-CN" altLang="en-US" sz="1100" dirty="0">
              <a:latin typeface="微软雅黑" panose="020B0503020204020204" pitchFamily="34" charset="-122"/>
              <a:ea typeface="微软雅黑" panose="020B0503020204020204" pitchFamily="34" charset="-122"/>
            </a:endParaRPr>
          </a:p>
        </p:txBody>
      </p:sp>
      <p:sp>
        <p:nvSpPr>
          <p:cNvPr id="53" name="文本框 72"/>
          <p:cNvSpPr txBox="1"/>
          <p:nvPr/>
        </p:nvSpPr>
        <p:spPr>
          <a:xfrm>
            <a:off x="2045975" y="5420360"/>
            <a:ext cx="981038" cy="230832"/>
          </a:xfrm>
          <a:prstGeom prst="rect">
            <a:avLst/>
          </a:prstGeom>
          <a:noFill/>
        </p:spPr>
        <p:txBody>
          <a:bodyPr wrap="none" lIns="0" tIns="0" rIns="0" bIns="0" rtlCol="0">
            <a:spAutoFit/>
          </a:bodyPr>
          <a:lstStyle/>
          <a:p>
            <a:r>
              <a:rPr lang="en-US" altLang="zh-CN" sz="1500" dirty="0">
                <a:solidFill>
                  <a:schemeClr val="tx1">
                    <a:lumMod val="75000"/>
                    <a:lumOff val="25000"/>
                  </a:schemeClr>
                </a:solidFill>
                <a:latin typeface="微软雅黑" panose="020B0503020204020204" pitchFamily="34" charset="-122"/>
                <a:ea typeface="微软雅黑" panose="020B0503020204020204" pitchFamily="34" charset="-122"/>
              </a:rPr>
              <a:t>2013-2014</a:t>
            </a:r>
          </a:p>
        </p:txBody>
      </p:sp>
      <p:sp>
        <p:nvSpPr>
          <p:cNvPr id="54" name="文本框 74"/>
          <p:cNvSpPr txBox="1"/>
          <p:nvPr/>
        </p:nvSpPr>
        <p:spPr>
          <a:xfrm>
            <a:off x="4386161" y="5420360"/>
            <a:ext cx="981038" cy="230832"/>
          </a:xfrm>
          <a:prstGeom prst="rect">
            <a:avLst/>
          </a:prstGeom>
          <a:noFill/>
        </p:spPr>
        <p:txBody>
          <a:bodyPr wrap="none" lIns="0" tIns="0" rIns="0" bIns="0" rtlCol="0" anchor="t">
            <a:spAutoFit/>
          </a:bodyPr>
          <a:lstStyle/>
          <a:p>
            <a:r>
              <a:rPr lang="en-US" altLang="zh-CN" sz="1500" dirty="0">
                <a:solidFill>
                  <a:schemeClr val="tx1">
                    <a:lumMod val="75000"/>
                    <a:lumOff val="25000"/>
                  </a:schemeClr>
                </a:solidFill>
                <a:latin typeface="微软雅黑" panose="020B0503020204020204" pitchFamily="34" charset="-122"/>
                <a:ea typeface="微软雅黑" panose="020B0503020204020204" pitchFamily="34" charset="-122"/>
                <a:sym typeface="+mn-ea"/>
              </a:rPr>
              <a:t>2015-2016</a:t>
            </a:r>
            <a:endParaRPr lang="en-US" altLang="zh-CN" sz="1500" b="1" dirty="0">
              <a:solidFill>
                <a:schemeClr val="tx1">
                  <a:lumMod val="75000"/>
                  <a:lumOff val="25000"/>
                </a:schemeClr>
              </a:solidFill>
              <a:latin typeface="微软雅黑" panose="020B0503020204020204" pitchFamily="34" charset="-122"/>
              <a:ea typeface="微软雅黑" panose="020B0503020204020204" pitchFamily="34" charset="-122"/>
              <a:sym typeface="+mn-ea"/>
            </a:endParaRPr>
          </a:p>
        </p:txBody>
      </p:sp>
      <p:sp>
        <p:nvSpPr>
          <p:cNvPr id="55" name="矩形 54"/>
          <p:cNvSpPr/>
          <p:nvPr/>
        </p:nvSpPr>
        <p:spPr>
          <a:xfrm>
            <a:off x="4355256" y="2267376"/>
            <a:ext cx="1120140" cy="300143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15763" tIns="57882" rIns="115763" bIns="57882" rtlCol="0" anchor="ctr"/>
          <a:lstStyle/>
          <a:p>
            <a:pPr algn="ctr"/>
            <a:endParaRPr lang="zh-CN" altLang="en-US"/>
          </a:p>
        </p:txBody>
      </p:sp>
      <p:sp>
        <p:nvSpPr>
          <p:cNvPr id="56" name="矩形 55"/>
          <p:cNvSpPr/>
          <p:nvPr/>
        </p:nvSpPr>
        <p:spPr>
          <a:xfrm>
            <a:off x="4355256" y="3465408"/>
            <a:ext cx="1120140" cy="18034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115763" tIns="57882" rIns="115763" bIns="57882" rtlCol="0" anchor="ctr"/>
          <a:lstStyle/>
          <a:p>
            <a:pPr algn="ctr"/>
            <a:endParaRPr lang="zh-CN" altLang="en-US"/>
          </a:p>
        </p:txBody>
      </p:sp>
      <p:grpSp>
        <p:nvGrpSpPr>
          <p:cNvPr id="57" name="组合 56"/>
          <p:cNvGrpSpPr/>
          <p:nvPr/>
        </p:nvGrpSpPr>
        <p:grpSpPr>
          <a:xfrm>
            <a:off x="1993902" y="5781021"/>
            <a:ext cx="1223432" cy="199812"/>
            <a:chOff x="2242" y="6828"/>
            <a:chExt cx="1445" cy="236"/>
          </a:xfrm>
        </p:grpSpPr>
        <p:sp>
          <p:nvSpPr>
            <p:cNvPr id="58" name="文本框 76"/>
            <p:cNvSpPr txBox="1"/>
            <p:nvPr/>
          </p:nvSpPr>
          <p:spPr>
            <a:xfrm>
              <a:off x="2506" y="6828"/>
              <a:ext cx="1181" cy="236"/>
            </a:xfrm>
            <a:prstGeom prst="rect">
              <a:avLst/>
            </a:prstGeom>
            <a:noFill/>
          </p:spPr>
          <p:txBody>
            <a:bodyPr wrap="none" lIns="0" tIns="0" rIns="0" bIns="0" rtlCol="0">
              <a:spAutoFit/>
            </a:bodyPr>
            <a:lstStyle/>
            <a:p>
              <a:r>
                <a:rPr lang="zh-CN" altLang="en-US" sz="1300" dirty="0">
                  <a:solidFill>
                    <a:schemeClr val="tx1">
                      <a:lumMod val="75000"/>
                      <a:lumOff val="25000"/>
                    </a:schemeClr>
                  </a:solidFill>
                  <a:latin typeface="微软雅黑" panose="020B0503020204020204" pitchFamily="34" charset="-122"/>
                  <a:ea typeface="微软雅黑" panose="020B0503020204020204" pitchFamily="34" charset="-122"/>
                </a:rPr>
                <a:t>爬虫访问流量</a:t>
              </a:r>
            </a:p>
          </p:txBody>
        </p:sp>
        <p:sp>
          <p:nvSpPr>
            <p:cNvPr id="59" name="矩形 58"/>
            <p:cNvSpPr/>
            <p:nvPr/>
          </p:nvSpPr>
          <p:spPr>
            <a:xfrm>
              <a:off x="2242" y="6881"/>
              <a:ext cx="151" cy="15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0" name="组合 59"/>
          <p:cNvGrpSpPr/>
          <p:nvPr/>
        </p:nvGrpSpPr>
        <p:grpSpPr>
          <a:xfrm>
            <a:off x="4405208" y="5781019"/>
            <a:ext cx="1057487" cy="199812"/>
            <a:chOff x="5065" y="6802"/>
            <a:chExt cx="1249" cy="236"/>
          </a:xfrm>
        </p:grpSpPr>
        <p:sp>
          <p:nvSpPr>
            <p:cNvPr id="61" name="文本框 79"/>
            <p:cNvSpPr txBox="1"/>
            <p:nvPr/>
          </p:nvSpPr>
          <p:spPr>
            <a:xfrm>
              <a:off x="5329" y="6802"/>
              <a:ext cx="985" cy="236"/>
            </a:xfrm>
            <a:prstGeom prst="rect">
              <a:avLst/>
            </a:prstGeom>
            <a:noFill/>
          </p:spPr>
          <p:txBody>
            <a:bodyPr wrap="none" lIns="0" tIns="0" rIns="0" bIns="0" rtlCol="0">
              <a:spAutoFit/>
            </a:bodyPr>
            <a:lstStyle/>
            <a:p>
              <a:r>
                <a:rPr lang="zh-CN" altLang="en-US" sz="1300" dirty="0">
                  <a:solidFill>
                    <a:schemeClr val="tx1">
                      <a:lumMod val="75000"/>
                      <a:lumOff val="25000"/>
                    </a:schemeClr>
                  </a:solidFill>
                  <a:latin typeface="微软雅黑" panose="020B0503020204020204" pitchFamily="34" charset="-122"/>
                  <a:ea typeface="微软雅黑" panose="020B0503020204020204" pitchFamily="34" charset="-122"/>
                </a:rPr>
                <a:t>人访问流量</a:t>
              </a:r>
            </a:p>
          </p:txBody>
        </p:sp>
        <p:sp>
          <p:nvSpPr>
            <p:cNvPr id="62" name="矩形 61"/>
            <p:cNvSpPr/>
            <p:nvPr/>
          </p:nvSpPr>
          <p:spPr>
            <a:xfrm>
              <a:off x="5065" y="6855"/>
              <a:ext cx="151" cy="15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2164909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100" fill="hold"/>
                                        <p:tgtEl>
                                          <p:spTgt spid="24"/>
                                        </p:tgtEl>
                                        <p:attrNameLst>
                                          <p:attrName>ppt_x</p:attrName>
                                        </p:attrNameLst>
                                      </p:cBhvr>
                                      <p:tavLst>
                                        <p:tav tm="0">
                                          <p:val>
                                            <p:strVal val="0-#ppt_w/2"/>
                                          </p:val>
                                        </p:tav>
                                        <p:tav tm="100000">
                                          <p:val>
                                            <p:strVal val="#ppt_x"/>
                                          </p:val>
                                        </p:tav>
                                      </p:tavLst>
                                    </p:anim>
                                    <p:anim calcmode="lin" valueType="num">
                                      <p:cBhvr additive="base">
                                        <p:cTn id="8" dur="100" fill="hold"/>
                                        <p:tgtEl>
                                          <p:spTgt spid="2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anim calcmode="lin" valueType="num">
                                      <p:cBhvr additive="base">
                                        <p:cTn id="11" dur="100" fill="hold"/>
                                        <p:tgtEl>
                                          <p:spTgt spid="23"/>
                                        </p:tgtEl>
                                        <p:attrNameLst>
                                          <p:attrName>ppt_x</p:attrName>
                                        </p:attrNameLst>
                                      </p:cBhvr>
                                      <p:tavLst>
                                        <p:tav tm="0">
                                          <p:val>
                                            <p:strVal val="0-#ppt_w/2"/>
                                          </p:val>
                                        </p:tav>
                                        <p:tav tm="100000">
                                          <p:val>
                                            <p:strVal val="#ppt_x"/>
                                          </p:val>
                                        </p:tav>
                                      </p:tavLst>
                                    </p:anim>
                                    <p:anim calcmode="lin" valueType="num">
                                      <p:cBhvr additive="base">
                                        <p:cTn id="12" dur="100" fill="hold"/>
                                        <p:tgtEl>
                                          <p:spTgt spid="23"/>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26"/>
                                        </p:tgtEl>
                                        <p:attrNameLst>
                                          <p:attrName>style.visibility</p:attrName>
                                        </p:attrNameLst>
                                      </p:cBhvr>
                                      <p:to>
                                        <p:strVal val="visible"/>
                                      </p:to>
                                    </p:set>
                                    <p:anim calcmode="lin" valueType="num">
                                      <p:cBhvr additive="base">
                                        <p:cTn id="15" dur="100" fill="hold"/>
                                        <p:tgtEl>
                                          <p:spTgt spid="26"/>
                                        </p:tgtEl>
                                        <p:attrNameLst>
                                          <p:attrName>ppt_x</p:attrName>
                                        </p:attrNameLst>
                                      </p:cBhvr>
                                      <p:tavLst>
                                        <p:tav tm="0">
                                          <p:val>
                                            <p:strVal val="0-#ppt_w/2"/>
                                          </p:val>
                                        </p:tav>
                                        <p:tav tm="100000">
                                          <p:val>
                                            <p:strVal val="#ppt_x"/>
                                          </p:val>
                                        </p:tav>
                                      </p:tavLst>
                                    </p:anim>
                                    <p:anim calcmode="lin" valueType="num">
                                      <p:cBhvr additive="base">
                                        <p:cTn id="16" dur="100" fill="hold"/>
                                        <p:tgtEl>
                                          <p:spTgt spid="26"/>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27"/>
                                        </p:tgtEl>
                                        <p:attrNameLst>
                                          <p:attrName>style.visibility</p:attrName>
                                        </p:attrNameLst>
                                      </p:cBhvr>
                                      <p:to>
                                        <p:strVal val="visible"/>
                                      </p:to>
                                    </p:set>
                                    <p:anim calcmode="lin" valueType="num">
                                      <p:cBhvr additive="base">
                                        <p:cTn id="19" dur="100" fill="hold"/>
                                        <p:tgtEl>
                                          <p:spTgt spid="27"/>
                                        </p:tgtEl>
                                        <p:attrNameLst>
                                          <p:attrName>ppt_x</p:attrName>
                                        </p:attrNameLst>
                                      </p:cBhvr>
                                      <p:tavLst>
                                        <p:tav tm="0">
                                          <p:val>
                                            <p:strVal val="0-#ppt_w/2"/>
                                          </p:val>
                                        </p:tav>
                                        <p:tav tm="100000">
                                          <p:val>
                                            <p:strVal val="#ppt_x"/>
                                          </p:val>
                                        </p:tav>
                                      </p:tavLst>
                                    </p:anim>
                                    <p:anim calcmode="lin" valueType="num">
                                      <p:cBhvr additive="base">
                                        <p:cTn id="20" dur="100" fill="hold"/>
                                        <p:tgtEl>
                                          <p:spTgt spid="27"/>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28"/>
                                        </p:tgtEl>
                                        <p:attrNameLst>
                                          <p:attrName>style.visibility</p:attrName>
                                        </p:attrNameLst>
                                      </p:cBhvr>
                                      <p:to>
                                        <p:strVal val="visible"/>
                                      </p:to>
                                    </p:set>
                                    <p:anim calcmode="lin" valueType="num">
                                      <p:cBhvr additive="base">
                                        <p:cTn id="23" dur="100" fill="hold"/>
                                        <p:tgtEl>
                                          <p:spTgt spid="28"/>
                                        </p:tgtEl>
                                        <p:attrNameLst>
                                          <p:attrName>ppt_x</p:attrName>
                                        </p:attrNameLst>
                                      </p:cBhvr>
                                      <p:tavLst>
                                        <p:tav tm="0">
                                          <p:val>
                                            <p:strVal val="0-#ppt_w/2"/>
                                          </p:val>
                                        </p:tav>
                                        <p:tav tm="100000">
                                          <p:val>
                                            <p:strVal val="#ppt_x"/>
                                          </p:val>
                                        </p:tav>
                                      </p:tavLst>
                                    </p:anim>
                                    <p:anim calcmode="lin" valueType="num">
                                      <p:cBhvr additive="base">
                                        <p:cTn id="24" dur="100" fill="hold"/>
                                        <p:tgtEl>
                                          <p:spTgt spid="28"/>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47"/>
                                        </p:tgtEl>
                                        <p:attrNameLst>
                                          <p:attrName>style.visibility</p:attrName>
                                        </p:attrNameLst>
                                      </p:cBhvr>
                                      <p:to>
                                        <p:strVal val="visible"/>
                                      </p:to>
                                    </p:set>
                                    <p:anim calcmode="lin" valueType="num">
                                      <p:cBhvr additive="base">
                                        <p:cTn id="27" dur="100" fill="hold"/>
                                        <p:tgtEl>
                                          <p:spTgt spid="47"/>
                                        </p:tgtEl>
                                        <p:attrNameLst>
                                          <p:attrName>ppt_x</p:attrName>
                                        </p:attrNameLst>
                                      </p:cBhvr>
                                      <p:tavLst>
                                        <p:tav tm="0">
                                          <p:val>
                                            <p:strVal val="0-#ppt_w/2"/>
                                          </p:val>
                                        </p:tav>
                                        <p:tav tm="100000">
                                          <p:val>
                                            <p:strVal val="#ppt_x"/>
                                          </p:val>
                                        </p:tav>
                                      </p:tavLst>
                                    </p:anim>
                                    <p:anim calcmode="lin" valueType="num">
                                      <p:cBhvr additive="base">
                                        <p:cTn id="28" dur="100" fill="hold"/>
                                        <p:tgtEl>
                                          <p:spTgt spid="47"/>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48"/>
                                        </p:tgtEl>
                                        <p:attrNameLst>
                                          <p:attrName>style.visibility</p:attrName>
                                        </p:attrNameLst>
                                      </p:cBhvr>
                                      <p:to>
                                        <p:strVal val="visible"/>
                                      </p:to>
                                    </p:set>
                                    <p:anim calcmode="lin" valueType="num">
                                      <p:cBhvr additive="base">
                                        <p:cTn id="31" dur="100" fill="hold"/>
                                        <p:tgtEl>
                                          <p:spTgt spid="48"/>
                                        </p:tgtEl>
                                        <p:attrNameLst>
                                          <p:attrName>ppt_x</p:attrName>
                                        </p:attrNameLst>
                                      </p:cBhvr>
                                      <p:tavLst>
                                        <p:tav tm="0">
                                          <p:val>
                                            <p:strVal val="0-#ppt_w/2"/>
                                          </p:val>
                                        </p:tav>
                                        <p:tav tm="100000">
                                          <p:val>
                                            <p:strVal val="#ppt_x"/>
                                          </p:val>
                                        </p:tav>
                                      </p:tavLst>
                                    </p:anim>
                                    <p:anim calcmode="lin" valueType="num">
                                      <p:cBhvr additive="base">
                                        <p:cTn id="32" dur="100" fill="hold"/>
                                        <p:tgtEl>
                                          <p:spTgt spid="48"/>
                                        </p:tgtEl>
                                        <p:attrNameLst>
                                          <p:attrName>ppt_y</p:attrName>
                                        </p:attrNameLst>
                                      </p:cBhvr>
                                      <p:tavLst>
                                        <p:tav tm="0">
                                          <p:val>
                                            <p:strVal val="#ppt_y"/>
                                          </p:val>
                                        </p:tav>
                                        <p:tav tm="100000">
                                          <p:val>
                                            <p:strVal val="#ppt_y"/>
                                          </p:val>
                                        </p:tav>
                                      </p:tavLst>
                                    </p:anim>
                                  </p:childTnLst>
                                </p:cTn>
                              </p:par>
                              <p:par>
                                <p:cTn id="33" presetID="2" presetClass="entr" presetSubtype="8" fill="hold" grpId="0" nodeType="withEffect">
                                  <p:stCondLst>
                                    <p:cond delay="0"/>
                                  </p:stCondLst>
                                  <p:childTnLst>
                                    <p:set>
                                      <p:cBhvr>
                                        <p:cTn id="34" dur="1" fill="hold">
                                          <p:stCondLst>
                                            <p:cond delay="0"/>
                                          </p:stCondLst>
                                        </p:cTn>
                                        <p:tgtEl>
                                          <p:spTgt spid="49"/>
                                        </p:tgtEl>
                                        <p:attrNameLst>
                                          <p:attrName>style.visibility</p:attrName>
                                        </p:attrNameLst>
                                      </p:cBhvr>
                                      <p:to>
                                        <p:strVal val="visible"/>
                                      </p:to>
                                    </p:set>
                                    <p:anim calcmode="lin" valueType="num">
                                      <p:cBhvr additive="base">
                                        <p:cTn id="35" dur="100" fill="hold"/>
                                        <p:tgtEl>
                                          <p:spTgt spid="49"/>
                                        </p:tgtEl>
                                        <p:attrNameLst>
                                          <p:attrName>ppt_x</p:attrName>
                                        </p:attrNameLst>
                                      </p:cBhvr>
                                      <p:tavLst>
                                        <p:tav tm="0">
                                          <p:val>
                                            <p:strVal val="0-#ppt_w/2"/>
                                          </p:val>
                                        </p:tav>
                                        <p:tav tm="100000">
                                          <p:val>
                                            <p:strVal val="#ppt_x"/>
                                          </p:val>
                                        </p:tav>
                                      </p:tavLst>
                                    </p:anim>
                                    <p:anim calcmode="lin" valueType="num">
                                      <p:cBhvr additive="base">
                                        <p:cTn id="36" dur="100" fill="hold"/>
                                        <p:tgtEl>
                                          <p:spTgt spid="49"/>
                                        </p:tgtEl>
                                        <p:attrNameLst>
                                          <p:attrName>ppt_y</p:attrName>
                                        </p:attrNameLst>
                                      </p:cBhvr>
                                      <p:tavLst>
                                        <p:tav tm="0">
                                          <p:val>
                                            <p:strVal val="#ppt_y"/>
                                          </p:val>
                                        </p:tav>
                                        <p:tav tm="100000">
                                          <p:val>
                                            <p:strVal val="#ppt_y"/>
                                          </p:val>
                                        </p:tav>
                                      </p:tavLst>
                                    </p:anim>
                                  </p:childTnLst>
                                </p:cTn>
                              </p:par>
                              <p:par>
                                <p:cTn id="37" presetID="2" presetClass="entr" presetSubtype="8" fill="hold" grpId="0" nodeType="withEffect">
                                  <p:stCondLst>
                                    <p:cond delay="0"/>
                                  </p:stCondLst>
                                  <p:childTnLst>
                                    <p:set>
                                      <p:cBhvr>
                                        <p:cTn id="38" dur="1" fill="hold">
                                          <p:stCondLst>
                                            <p:cond delay="0"/>
                                          </p:stCondLst>
                                        </p:cTn>
                                        <p:tgtEl>
                                          <p:spTgt spid="50"/>
                                        </p:tgtEl>
                                        <p:attrNameLst>
                                          <p:attrName>style.visibility</p:attrName>
                                        </p:attrNameLst>
                                      </p:cBhvr>
                                      <p:to>
                                        <p:strVal val="visible"/>
                                      </p:to>
                                    </p:set>
                                    <p:anim calcmode="lin" valueType="num">
                                      <p:cBhvr additive="base">
                                        <p:cTn id="39" dur="100" fill="hold"/>
                                        <p:tgtEl>
                                          <p:spTgt spid="50"/>
                                        </p:tgtEl>
                                        <p:attrNameLst>
                                          <p:attrName>ppt_x</p:attrName>
                                        </p:attrNameLst>
                                      </p:cBhvr>
                                      <p:tavLst>
                                        <p:tav tm="0">
                                          <p:val>
                                            <p:strVal val="0-#ppt_w/2"/>
                                          </p:val>
                                        </p:tav>
                                        <p:tav tm="100000">
                                          <p:val>
                                            <p:strVal val="#ppt_x"/>
                                          </p:val>
                                        </p:tav>
                                      </p:tavLst>
                                    </p:anim>
                                    <p:anim calcmode="lin" valueType="num">
                                      <p:cBhvr additive="base">
                                        <p:cTn id="40" dur="100" fill="hold"/>
                                        <p:tgtEl>
                                          <p:spTgt spid="50"/>
                                        </p:tgtEl>
                                        <p:attrNameLst>
                                          <p:attrName>ppt_y</p:attrName>
                                        </p:attrNameLst>
                                      </p:cBhvr>
                                      <p:tavLst>
                                        <p:tav tm="0">
                                          <p:val>
                                            <p:strVal val="#ppt_y"/>
                                          </p:val>
                                        </p:tav>
                                        <p:tav tm="100000">
                                          <p:val>
                                            <p:strVal val="#ppt_y"/>
                                          </p:val>
                                        </p:tav>
                                      </p:tavLst>
                                    </p:anim>
                                  </p:childTnLst>
                                </p:cTn>
                              </p:par>
                              <p:par>
                                <p:cTn id="41" presetID="2" presetClass="entr" presetSubtype="8" fill="hold" grpId="0" nodeType="withEffect">
                                  <p:stCondLst>
                                    <p:cond delay="0"/>
                                  </p:stCondLst>
                                  <p:childTnLst>
                                    <p:set>
                                      <p:cBhvr>
                                        <p:cTn id="42" dur="1" fill="hold">
                                          <p:stCondLst>
                                            <p:cond delay="0"/>
                                          </p:stCondLst>
                                        </p:cTn>
                                        <p:tgtEl>
                                          <p:spTgt spid="51"/>
                                        </p:tgtEl>
                                        <p:attrNameLst>
                                          <p:attrName>style.visibility</p:attrName>
                                        </p:attrNameLst>
                                      </p:cBhvr>
                                      <p:to>
                                        <p:strVal val="visible"/>
                                      </p:to>
                                    </p:set>
                                    <p:anim calcmode="lin" valueType="num">
                                      <p:cBhvr additive="base">
                                        <p:cTn id="43" dur="100" fill="hold"/>
                                        <p:tgtEl>
                                          <p:spTgt spid="51"/>
                                        </p:tgtEl>
                                        <p:attrNameLst>
                                          <p:attrName>ppt_x</p:attrName>
                                        </p:attrNameLst>
                                      </p:cBhvr>
                                      <p:tavLst>
                                        <p:tav tm="0">
                                          <p:val>
                                            <p:strVal val="0-#ppt_w/2"/>
                                          </p:val>
                                        </p:tav>
                                        <p:tav tm="100000">
                                          <p:val>
                                            <p:strVal val="#ppt_x"/>
                                          </p:val>
                                        </p:tav>
                                      </p:tavLst>
                                    </p:anim>
                                    <p:anim calcmode="lin" valueType="num">
                                      <p:cBhvr additive="base">
                                        <p:cTn id="44" dur="100" fill="hold"/>
                                        <p:tgtEl>
                                          <p:spTgt spid="51"/>
                                        </p:tgtEl>
                                        <p:attrNameLst>
                                          <p:attrName>ppt_y</p:attrName>
                                        </p:attrNameLst>
                                      </p:cBhvr>
                                      <p:tavLst>
                                        <p:tav tm="0">
                                          <p:val>
                                            <p:strVal val="#ppt_y"/>
                                          </p:val>
                                        </p:tav>
                                        <p:tav tm="100000">
                                          <p:val>
                                            <p:strVal val="#ppt_y"/>
                                          </p:val>
                                        </p:tav>
                                      </p:tavLst>
                                    </p:anim>
                                  </p:childTnLst>
                                </p:cTn>
                              </p:par>
                              <p:par>
                                <p:cTn id="45" presetID="2" presetClass="entr" presetSubtype="8" fill="hold" grpId="0" nodeType="withEffect">
                                  <p:stCondLst>
                                    <p:cond delay="0"/>
                                  </p:stCondLst>
                                  <p:childTnLst>
                                    <p:set>
                                      <p:cBhvr>
                                        <p:cTn id="46" dur="1" fill="hold">
                                          <p:stCondLst>
                                            <p:cond delay="0"/>
                                          </p:stCondLst>
                                        </p:cTn>
                                        <p:tgtEl>
                                          <p:spTgt spid="52"/>
                                        </p:tgtEl>
                                        <p:attrNameLst>
                                          <p:attrName>style.visibility</p:attrName>
                                        </p:attrNameLst>
                                      </p:cBhvr>
                                      <p:to>
                                        <p:strVal val="visible"/>
                                      </p:to>
                                    </p:set>
                                    <p:anim calcmode="lin" valueType="num">
                                      <p:cBhvr additive="base">
                                        <p:cTn id="47" dur="100" fill="hold"/>
                                        <p:tgtEl>
                                          <p:spTgt spid="52"/>
                                        </p:tgtEl>
                                        <p:attrNameLst>
                                          <p:attrName>ppt_x</p:attrName>
                                        </p:attrNameLst>
                                      </p:cBhvr>
                                      <p:tavLst>
                                        <p:tav tm="0">
                                          <p:val>
                                            <p:strVal val="0-#ppt_w/2"/>
                                          </p:val>
                                        </p:tav>
                                        <p:tav tm="100000">
                                          <p:val>
                                            <p:strVal val="#ppt_x"/>
                                          </p:val>
                                        </p:tav>
                                      </p:tavLst>
                                    </p:anim>
                                    <p:anim calcmode="lin" valueType="num">
                                      <p:cBhvr additive="base">
                                        <p:cTn id="48" dur="100" fill="hold"/>
                                        <p:tgtEl>
                                          <p:spTgt spid="52"/>
                                        </p:tgtEl>
                                        <p:attrNameLst>
                                          <p:attrName>ppt_y</p:attrName>
                                        </p:attrNameLst>
                                      </p:cBhvr>
                                      <p:tavLst>
                                        <p:tav tm="0">
                                          <p:val>
                                            <p:strVal val="#ppt_y"/>
                                          </p:val>
                                        </p:tav>
                                        <p:tav tm="100000">
                                          <p:val>
                                            <p:strVal val="#ppt_y"/>
                                          </p:val>
                                        </p:tav>
                                      </p:tavLst>
                                    </p:anim>
                                  </p:childTnLst>
                                </p:cTn>
                              </p:par>
                            </p:childTnLst>
                          </p:cTn>
                        </p:par>
                        <p:par>
                          <p:cTn id="49" fill="hold">
                            <p:stCondLst>
                              <p:cond delay="100"/>
                            </p:stCondLst>
                            <p:childTnLst>
                              <p:par>
                                <p:cTn id="50" presetID="2" presetClass="entr" presetSubtype="4" fill="hold" grpId="0" nodeType="afterEffect">
                                  <p:stCondLst>
                                    <p:cond delay="0"/>
                                  </p:stCondLst>
                                  <p:childTnLst>
                                    <p:set>
                                      <p:cBhvr>
                                        <p:cTn id="51" dur="1" fill="hold">
                                          <p:stCondLst>
                                            <p:cond delay="0"/>
                                          </p:stCondLst>
                                        </p:cTn>
                                        <p:tgtEl>
                                          <p:spTgt spid="46"/>
                                        </p:tgtEl>
                                        <p:attrNameLst>
                                          <p:attrName>style.visibility</p:attrName>
                                        </p:attrNameLst>
                                      </p:cBhvr>
                                      <p:to>
                                        <p:strVal val="visible"/>
                                      </p:to>
                                    </p:set>
                                    <p:anim calcmode="lin" valueType="num">
                                      <p:cBhvr additive="base">
                                        <p:cTn id="52" dur="500" fill="hold"/>
                                        <p:tgtEl>
                                          <p:spTgt spid="46"/>
                                        </p:tgtEl>
                                        <p:attrNameLst>
                                          <p:attrName>ppt_x</p:attrName>
                                        </p:attrNameLst>
                                      </p:cBhvr>
                                      <p:tavLst>
                                        <p:tav tm="0">
                                          <p:val>
                                            <p:strVal val="#ppt_x"/>
                                          </p:val>
                                        </p:tav>
                                        <p:tav tm="100000">
                                          <p:val>
                                            <p:strVal val="#ppt_x"/>
                                          </p:val>
                                        </p:tav>
                                      </p:tavLst>
                                    </p:anim>
                                    <p:anim calcmode="lin" valueType="num">
                                      <p:cBhvr additive="base">
                                        <p:cTn id="53" dur="500" fill="hold"/>
                                        <p:tgtEl>
                                          <p:spTgt spid="4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p:bldP spid="26" grpId="0"/>
      <p:bldP spid="27" grpId="0"/>
      <p:bldP spid="28" grpId="0"/>
      <p:bldP spid="46" grpId="0"/>
      <p:bldP spid="47" grpId="0"/>
      <p:bldP spid="48" grpId="0"/>
      <p:bldP spid="49" grpId="0"/>
      <p:bldP spid="50" grpId="0"/>
      <p:bldP spid="51" grpId="0"/>
      <p:bldP spid="52"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矩形 145"/>
          <p:cNvSpPr/>
          <p:nvPr/>
        </p:nvSpPr>
        <p:spPr>
          <a:xfrm flipV="1">
            <a:off x="691019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47" name="矩形 146"/>
          <p:cNvSpPr/>
          <p:nvPr/>
        </p:nvSpPr>
        <p:spPr>
          <a:xfrm flipV="1">
            <a:off x="840693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48" name="矩形 147"/>
          <p:cNvSpPr/>
          <p:nvPr/>
        </p:nvSpPr>
        <p:spPr>
          <a:xfrm flipV="1">
            <a:off x="9903666"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矩形 148"/>
          <p:cNvSpPr/>
          <p:nvPr/>
        </p:nvSpPr>
        <p:spPr>
          <a:xfrm flipV="1">
            <a:off x="514551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50" name="矩形 149"/>
          <p:cNvSpPr/>
          <p:nvPr/>
        </p:nvSpPr>
        <p:spPr>
          <a:xfrm flipV="1">
            <a:off x="664225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51" name="矩形 150"/>
          <p:cNvSpPr/>
          <p:nvPr/>
        </p:nvSpPr>
        <p:spPr>
          <a:xfrm flipV="1">
            <a:off x="8138985"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52" name="矩形 151"/>
          <p:cNvSpPr/>
          <p:nvPr/>
        </p:nvSpPr>
        <p:spPr>
          <a:xfrm flipV="1">
            <a:off x="9635721"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文本框 335"/>
          <p:cNvSpPr txBox="1"/>
          <p:nvPr/>
        </p:nvSpPr>
        <p:spPr>
          <a:xfrm>
            <a:off x="1525675" y="273075"/>
            <a:ext cx="3775393" cy="707886"/>
          </a:xfrm>
          <a:prstGeom prst="rect">
            <a:avLst/>
          </a:prstGeom>
          <a:noFill/>
        </p:spPr>
        <p:txBody>
          <a:bodyPr wrap="none" rtlCol="0">
            <a:spAutoFit/>
          </a:bodyPr>
          <a:lstStyle>
            <a:defPPr>
              <a:defRPr lang="zh-CN"/>
            </a:defPPr>
            <a:lvl1pPr>
              <a:defRPr sz="4000">
                <a:solidFill>
                  <a:srgbClr val="31B5D6"/>
                </a:solidFill>
                <a:latin typeface="华康俪金黑W8(P)" panose="020B0800000000000000" pitchFamily="34" charset="-122"/>
                <a:ea typeface="华康俪金黑W8(P)" panose="020B0800000000000000" pitchFamily="34" charset="-122"/>
              </a:defRPr>
            </a:lvl1pPr>
          </a:lstStyle>
          <a:p>
            <a:r>
              <a:rPr lang="zh-CN" altLang="en-US" dirty="0">
                <a:latin typeface="Arial Unicode MS" panose="020B0604020202020204" pitchFamily="34" charset="-122"/>
                <a:ea typeface="Arial Unicode MS" panose="020B0604020202020204" pitchFamily="34" charset="-122"/>
              </a:rPr>
              <a:t>爬虫分类及应对</a:t>
            </a:r>
          </a:p>
        </p:txBody>
      </p:sp>
      <p:grpSp>
        <p:nvGrpSpPr>
          <p:cNvPr id="154" name="组合 153"/>
          <p:cNvGrpSpPr/>
          <p:nvPr/>
        </p:nvGrpSpPr>
        <p:grpSpPr>
          <a:xfrm>
            <a:off x="655309" y="1032131"/>
            <a:ext cx="10477147" cy="66943"/>
            <a:chOff x="655309" y="1032131"/>
            <a:chExt cx="10477147" cy="66943"/>
          </a:xfrm>
        </p:grpSpPr>
        <p:sp>
          <p:nvSpPr>
            <p:cNvPr id="155" name="矩形 154"/>
            <p:cNvSpPr/>
            <p:nvPr/>
          </p:nvSpPr>
          <p:spPr>
            <a:xfrm flipV="1">
              <a:off x="655309"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矩形 155"/>
            <p:cNvSpPr/>
            <p:nvPr/>
          </p:nvSpPr>
          <p:spPr>
            <a:xfrm flipV="1">
              <a:off x="2152044"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矩形 156"/>
            <p:cNvSpPr/>
            <p:nvPr/>
          </p:nvSpPr>
          <p:spPr>
            <a:xfrm flipV="1">
              <a:off x="364878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矩形 157"/>
            <p:cNvSpPr/>
            <p:nvPr/>
          </p:nvSpPr>
          <p:spPr>
            <a:xfrm flipV="1">
              <a:off x="5145515"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矩形 158"/>
            <p:cNvSpPr/>
            <p:nvPr/>
          </p:nvSpPr>
          <p:spPr>
            <a:xfrm flipV="1">
              <a:off x="664225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矩形 159"/>
            <p:cNvSpPr/>
            <p:nvPr/>
          </p:nvSpPr>
          <p:spPr>
            <a:xfrm flipV="1">
              <a:off x="813898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矩形 160"/>
            <p:cNvSpPr/>
            <p:nvPr/>
          </p:nvSpPr>
          <p:spPr>
            <a:xfrm flipV="1">
              <a:off x="9635721"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3" name="线形标注 1(带强调线) 62"/>
          <p:cNvSpPr/>
          <p:nvPr/>
        </p:nvSpPr>
        <p:spPr>
          <a:xfrm>
            <a:off x="4013348" y="4811685"/>
            <a:ext cx="1287720" cy="431487"/>
          </a:xfrm>
          <a:prstGeom prst="accentCallout1">
            <a:avLst>
              <a:gd name="adj1" fmla="val 18750"/>
              <a:gd name="adj2" fmla="val -8333"/>
              <a:gd name="adj3" fmla="val 82574"/>
              <a:gd name="adj4" fmla="val -49052"/>
            </a:avLst>
          </a:prstGeom>
          <a:solidFill>
            <a:schemeClr val="accent1">
              <a:lumMod val="20000"/>
              <a:lumOff val="80000"/>
            </a:schemeClr>
          </a:solidFill>
          <a:ln>
            <a:solidFill>
              <a:srgbClr val="45576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3765" rtl="0" eaLnBrk="1" latinLnBrk="0" hangingPunct="1">
              <a:defRPr kern="1200">
                <a:solidFill>
                  <a:schemeClr val="lt1"/>
                </a:solidFill>
                <a:latin typeface="+mn-lt"/>
                <a:ea typeface="+mn-ea"/>
                <a:cs typeface="+mn-cs"/>
              </a:defRPr>
            </a:lvl6pPr>
            <a:lvl7pPr marL="2743200" algn="l" defTabSz="913765" rtl="0" eaLnBrk="1" latinLnBrk="0" hangingPunct="1">
              <a:defRPr kern="1200">
                <a:solidFill>
                  <a:schemeClr val="lt1"/>
                </a:solidFill>
                <a:latin typeface="+mn-lt"/>
                <a:ea typeface="+mn-ea"/>
                <a:cs typeface="+mn-cs"/>
              </a:defRPr>
            </a:lvl7pPr>
            <a:lvl8pPr marL="3199765" algn="l" defTabSz="913765" rtl="0" eaLnBrk="1" latinLnBrk="0" hangingPunct="1">
              <a:defRPr kern="1200">
                <a:solidFill>
                  <a:schemeClr val="lt1"/>
                </a:solidFill>
                <a:latin typeface="+mn-lt"/>
                <a:ea typeface="+mn-ea"/>
                <a:cs typeface="+mn-cs"/>
              </a:defRPr>
            </a:lvl8pPr>
            <a:lvl9pPr marL="3656965" algn="l" defTabSz="913765" rtl="0" eaLnBrk="1" latinLnBrk="0" hangingPunct="1">
              <a:defRPr kern="1200">
                <a:solidFill>
                  <a:schemeClr val="lt1"/>
                </a:solidFill>
                <a:latin typeface="+mn-lt"/>
                <a:ea typeface="+mn-ea"/>
                <a:cs typeface="+mn-cs"/>
              </a:defRPr>
            </a:lvl9pPr>
          </a:lstStyle>
          <a:p>
            <a:r>
              <a:rPr lang="zh-CN" altLang="en-US" sz="1600" dirty="0">
                <a:solidFill>
                  <a:srgbClr val="455765"/>
                </a:solidFill>
                <a:latin typeface="微软雅黑" panose="020B0503020204020204" pitchFamily="34" charset="-122"/>
                <a:ea typeface="微软雅黑" panose="020B0503020204020204" pitchFamily="34" charset="-122"/>
              </a:rPr>
              <a:t>自动化工具</a:t>
            </a:r>
            <a:r>
              <a:rPr lang="en-US" altLang="zh-CN" sz="1600" dirty="0">
                <a:solidFill>
                  <a:srgbClr val="455765"/>
                </a:solidFill>
                <a:latin typeface="微软雅黑" panose="020B0503020204020204" pitchFamily="34" charset="-122"/>
                <a:ea typeface="微软雅黑" panose="020B0503020204020204" pitchFamily="34" charset="-122"/>
              </a:rPr>
              <a:t>+</a:t>
            </a:r>
            <a:r>
              <a:rPr lang="zh-CN" altLang="en-US" sz="1600" dirty="0">
                <a:solidFill>
                  <a:srgbClr val="455765"/>
                </a:solidFill>
                <a:latin typeface="微软雅黑" panose="020B0503020204020204" pitchFamily="34" charset="-122"/>
                <a:ea typeface="微软雅黑" panose="020B0503020204020204" pitchFamily="34" charset="-122"/>
              </a:rPr>
              <a:t>浏览器</a:t>
            </a:r>
            <a:endParaRPr lang="en-US" altLang="zh-CN" sz="1600" dirty="0">
              <a:solidFill>
                <a:srgbClr val="455765"/>
              </a:solidFill>
            </a:endParaRPr>
          </a:p>
        </p:txBody>
      </p:sp>
      <p:sp>
        <p:nvSpPr>
          <p:cNvPr id="64" name="线形标注 1(带强调线) 63"/>
          <p:cNvSpPr/>
          <p:nvPr/>
        </p:nvSpPr>
        <p:spPr>
          <a:xfrm>
            <a:off x="4013349" y="3583301"/>
            <a:ext cx="1446223" cy="975225"/>
          </a:xfrm>
          <a:prstGeom prst="accentCallout1">
            <a:avLst>
              <a:gd name="adj1" fmla="val 18750"/>
              <a:gd name="adj2" fmla="val -8333"/>
              <a:gd name="adj3" fmla="val 75132"/>
              <a:gd name="adj4" fmla="val -46032"/>
            </a:avLst>
          </a:prstGeom>
          <a:solidFill>
            <a:schemeClr val="accent1">
              <a:lumMod val="20000"/>
              <a:lumOff val="80000"/>
            </a:schemeClr>
          </a:solidFill>
          <a:ln>
            <a:solidFill>
              <a:srgbClr val="45576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3765" rtl="0" eaLnBrk="1" latinLnBrk="0" hangingPunct="1">
              <a:defRPr kern="1200">
                <a:solidFill>
                  <a:schemeClr val="lt1"/>
                </a:solidFill>
                <a:latin typeface="+mn-lt"/>
                <a:ea typeface="+mn-ea"/>
                <a:cs typeface="+mn-cs"/>
              </a:defRPr>
            </a:lvl6pPr>
            <a:lvl7pPr marL="2743200" algn="l" defTabSz="913765" rtl="0" eaLnBrk="1" latinLnBrk="0" hangingPunct="1">
              <a:defRPr kern="1200">
                <a:solidFill>
                  <a:schemeClr val="lt1"/>
                </a:solidFill>
                <a:latin typeface="+mn-lt"/>
                <a:ea typeface="+mn-ea"/>
                <a:cs typeface="+mn-cs"/>
              </a:defRPr>
            </a:lvl7pPr>
            <a:lvl8pPr marL="3199765" algn="l" defTabSz="913765" rtl="0" eaLnBrk="1" latinLnBrk="0" hangingPunct="1">
              <a:defRPr kern="1200">
                <a:solidFill>
                  <a:schemeClr val="lt1"/>
                </a:solidFill>
                <a:latin typeface="+mn-lt"/>
                <a:ea typeface="+mn-ea"/>
                <a:cs typeface="+mn-cs"/>
              </a:defRPr>
            </a:lvl8pPr>
            <a:lvl9pPr marL="3656965" algn="l" defTabSz="913765" rtl="0" eaLnBrk="1" latinLnBrk="0" hangingPunct="1">
              <a:defRPr kern="1200">
                <a:solidFill>
                  <a:schemeClr val="lt1"/>
                </a:solidFill>
                <a:latin typeface="+mn-lt"/>
                <a:ea typeface="+mn-ea"/>
                <a:cs typeface="+mn-cs"/>
              </a:defRPr>
            </a:lvl9pPr>
          </a:lstStyle>
          <a:p>
            <a:r>
              <a:rPr lang="zh-CN" altLang="en-US" sz="1600" dirty="0">
                <a:solidFill>
                  <a:srgbClr val="455765"/>
                </a:solidFill>
                <a:latin typeface="微软雅黑" panose="020B0503020204020204" pitchFamily="34" charset="-122"/>
                <a:ea typeface="微软雅黑" panose="020B0503020204020204" pitchFamily="34" charset="-122"/>
              </a:rPr>
              <a:t>自动化工具</a:t>
            </a:r>
            <a:r>
              <a:rPr lang="en-US" altLang="zh-CN" sz="1600" dirty="0">
                <a:solidFill>
                  <a:srgbClr val="455765"/>
                </a:solidFill>
                <a:latin typeface="微软雅黑" panose="020B0503020204020204" pitchFamily="34" charset="-122"/>
                <a:ea typeface="微软雅黑" panose="020B0503020204020204" pitchFamily="34" charset="-122"/>
              </a:rPr>
              <a:t>+</a:t>
            </a:r>
            <a:r>
              <a:rPr lang="zh-CN" altLang="en-US" sz="1600" dirty="0">
                <a:solidFill>
                  <a:srgbClr val="455765"/>
                </a:solidFill>
                <a:latin typeface="微软雅黑" panose="020B0503020204020204" pitchFamily="34" charset="-122"/>
                <a:ea typeface="微软雅黑" panose="020B0503020204020204" pitchFamily="34" charset="-122"/>
              </a:rPr>
              <a:t>浏览器内核（</a:t>
            </a:r>
            <a:r>
              <a:rPr lang="en-US" altLang="zh-CN" sz="1600" dirty="0">
                <a:solidFill>
                  <a:srgbClr val="455765"/>
                </a:solidFill>
              </a:rPr>
              <a:t>Selenium+</a:t>
            </a:r>
          </a:p>
          <a:p>
            <a:r>
              <a:rPr lang="en-US" altLang="zh-CN" sz="1600" dirty="0" err="1">
                <a:solidFill>
                  <a:srgbClr val="455765"/>
                </a:solidFill>
              </a:rPr>
              <a:t>PhantomJS</a:t>
            </a:r>
            <a:r>
              <a:rPr lang="zh-CN" altLang="en-US" sz="1600" dirty="0">
                <a:solidFill>
                  <a:srgbClr val="455765"/>
                </a:solidFill>
              </a:rPr>
              <a:t>）</a:t>
            </a:r>
            <a:endParaRPr lang="en-US" altLang="zh-CN" sz="1600" dirty="0">
              <a:solidFill>
                <a:srgbClr val="455765"/>
              </a:solidFill>
            </a:endParaRPr>
          </a:p>
        </p:txBody>
      </p:sp>
      <p:sp>
        <p:nvSpPr>
          <p:cNvPr id="65" name="线形标注 1(带强调线) 64"/>
          <p:cNvSpPr/>
          <p:nvPr/>
        </p:nvSpPr>
        <p:spPr>
          <a:xfrm>
            <a:off x="4013348" y="2477515"/>
            <a:ext cx="1287720" cy="934623"/>
          </a:xfrm>
          <a:prstGeom prst="accentCallout1">
            <a:avLst>
              <a:gd name="adj1" fmla="val 18750"/>
              <a:gd name="adj2" fmla="val -8333"/>
              <a:gd name="adj3" fmla="val 66895"/>
              <a:gd name="adj4" fmla="val -49444"/>
            </a:avLst>
          </a:prstGeom>
          <a:solidFill>
            <a:schemeClr val="accent1">
              <a:lumMod val="20000"/>
              <a:lumOff val="80000"/>
            </a:schemeClr>
          </a:solidFill>
          <a:ln>
            <a:solidFill>
              <a:srgbClr val="45576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3765" rtl="0" eaLnBrk="1" latinLnBrk="0" hangingPunct="1">
              <a:defRPr kern="1200">
                <a:solidFill>
                  <a:schemeClr val="lt1"/>
                </a:solidFill>
                <a:latin typeface="+mn-lt"/>
                <a:ea typeface="+mn-ea"/>
                <a:cs typeface="+mn-cs"/>
              </a:defRPr>
            </a:lvl6pPr>
            <a:lvl7pPr marL="2743200" algn="l" defTabSz="913765" rtl="0" eaLnBrk="1" latinLnBrk="0" hangingPunct="1">
              <a:defRPr kern="1200">
                <a:solidFill>
                  <a:schemeClr val="lt1"/>
                </a:solidFill>
                <a:latin typeface="+mn-lt"/>
                <a:ea typeface="+mn-ea"/>
                <a:cs typeface="+mn-cs"/>
              </a:defRPr>
            </a:lvl7pPr>
            <a:lvl8pPr marL="3199765" algn="l" defTabSz="913765" rtl="0" eaLnBrk="1" latinLnBrk="0" hangingPunct="1">
              <a:defRPr kern="1200">
                <a:solidFill>
                  <a:schemeClr val="lt1"/>
                </a:solidFill>
                <a:latin typeface="+mn-lt"/>
                <a:ea typeface="+mn-ea"/>
                <a:cs typeface="+mn-cs"/>
              </a:defRPr>
            </a:lvl8pPr>
            <a:lvl9pPr marL="3656965" algn="l" defTabSz="913765" rtl="0" eaLnBrk="1" latinLnBrk="0" hangingPunct="1">
              <a:defRPr kern="1200">
                <a:solidFill>
                  <a:schemeClr val="lt1"/>
                </a:solidFill>
                <a:latin typeface="+mn-lt"/>
                <a:ea typeface="+mn-ea"/>
                <a:cs typeface="+mn-cs"/>
              </a:defRPr>
            </a:lvl9pPr>
          </a:lstStyle>
          <a:p>
            <a:pPr algn="ctr"/>
            <a:r>
              <a:rPr lang="zh-CN" altLang="en-US" sz="1600" dirty="0">
                <a:solidFill>
                  <a:srgbClr val="455765"/>
                </a:solidFill>
                <a:latin typeface="微软雅黑" panose="020B0503020204020204" pitchFamily="34" charset="-122"/>
                <a:ea typeface="微软雅黑" panose="020B0503020204020204" pitchFamily="34" charset="-122"/>
              </a:rPr>
              <a:t>代理</a:t>
            </a:r>
            <a:r>
              <a:rPr lang="en-US" altLang="zh-CN" sz="1600" dirty="0">
                <a:solidFill>
                  <a:srgbClr val="455765"/>
                </a:solidFill>
                <a:latin typeface="微软雅黑" panose="020B0503020204020204" pitchFamily="34" charset="-122"/>
                <a:ea typeface="微软雅黑" panose="020B0503020204020204" pitchFamily="34" charset="-122"/>
              </a:rPr>
              <a:t>IP</a:t>
            </a:r>
            <a:r>
              <a:rPr lang="zh-CN" altLang="en-US" sz="1600" dirty="0">
                <a:solidFill>
                  <a:srgbClr val="455765"/>
                </a:solidFill>
                <a:latin typeface="微软雅黑" panose="020B0503020204020204" pitchFamily="34" charset="-122"/>
                <a:ea typeface="微软雅黑" panose="020B0503020204020204" pitchFamily="34" charset="-122"/>
              </a:rPr>
              <a:t>池，</a:t>
            </a:r>
            <a:r>
              <a:rPr lang="en-US" altLang="zh-CN" sz="1600" dirty="0">
                <a:solidFill>
                  <a:srgbClr val="455765"/>
                </a:solidFill>
                <a:latin typeface="微软雅黑" panose="020B0503020204020204" pitchFamily="34" charset="-122"/>
                <a:ea typeface="微软雅黑" panose="020B0503020204020204" pitchFamily="34" charset="-122"/>
              </a:rPr>
              <a:t>Cookie</a:t>
            </a:r>
            <a:r>
              <a:rPr lang="zh-CN" altLang="en-US" sz="1600" dirty="0">
                <a:solidFill>
                  <a:srgbClr val="455765"/>
                </a:solidFill>
                <a:latin typeface="微软雅黑" panose="020B0503020204020204" pitchFamily="34" charset="-122"/>
                <a:ea typeface="微软雅黑" panose="020B0503020204020204" pitchFamily="34" charset="-122"/>
              </a:rPr>
              <a:t>池，</a:t>
            </a:r>
            <a:r>
              <a:rPr lang="en-US" altLang="zh-CN" sz="1600" dirty="0">
                <a:solidFill>
                  <a:srgbClr val="455765"/>
                </a:solidFill>
                <a:latin typeface="微软雅黑" panose="020B0503020204020204" pitchFamily="34" charset="-122"/>
                <a:ea typeface="微软雅黑" panose="020B0503020204020204" pitchFamily="34" charset="-122"/>
              </a:rPr>
              <a:t>UA</a:t>
            </a:r>
            <a:r>
              <a:rPr lang="zh-CN" altLang="en-US" sz="1600" dirty="0">
                <a:solidFill>
                  <a:srgbClr val="455765"/>
                </a:solidFill>
                <a:latin typeface="微软雅黑" panose="020B0503020204020204" pitchFamily="34" charset="-122"/>
                <a:ea typeface="微软雅黑" panose="020B0503020204020204" pitchFamily="34" charset="-122"/>
              </a:rPr>
              <a:t>，</a:t>
            </a:r>
            <a:r>
              <a:rPr lang="en-US" altLang="zh-CN" sz="1600" dirty="0" err="1">
                <a:solidFill>
                  <a:srgbClr val="455765"/>
                </a:solidFill>
                <a:latin typeface="微软雅黑" panose="020B0503020204020204" pitchFamily="34" charset="-122"/>
                <a:ea typeface="微软雅黑" panose="020B0503020204020204" pitchFamily="34" charset="-122"/>
              </a:rPr>
              <a:t>referer</a:t>
            </a:r>
            <a:r>
              <a:rPr lang="zh-CN" altLang="en-US" sz="1600" dirty="0">
                <a:solidFill>
                  <a:srgbClr val="455765"/>
                </a:solidFill>
                <a:latin typeface="微软雅黑" panose="020B0503020204020204" pitchFamily="34" charset="-122"/>
                <a:ea typeface="微软雅黑" panose="020B0503020204020204" pitchFamily="34" charset="-122"/>
              </a:rPr>
              <a:t>伪装</a:t>
            </a:r>
          </a:p>
        </p:txBody>
      </p:sp>
      <p:sp>
        <p:nvSpPr>
          <p:cNvPr id="66" name="线形标注 1(带强调线) 65"/>
          <p:cNvSpPr/>
          <p:nvPr/>
        </p:nvSpPr>
        <p:spPr>
          <a:xfrm>
            <a:off x="4013347" y="1590656"/>
            <a:ext cx="1287721" cy="348692"/>
          </a:xfrm>
          <a:prstGeom prst="accentCallout1">
            <a:avLst/>
          </a:prstGeom>
          <a:solidFill>
            <a:schemeClr val="accent1">
              <a:lumMod val="20000"/>
              <a:lumOff val="80000"/>
            </a:schemeClr>
          </a:solidFill>
          <a:ln>
            <a:solidFill>
              <a:srgbClr val="45576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3765" rtl="0" eaLnBrk="1" latinLnBrk="0" hangingPunct="1">
              <a:defRPr kern="1200">
                <a:solidFill>
                  <a:schemeClr val="lt1"/>
                </a:solidFill>
                <a:latin typeface="+mn-lt"/>
                <a:ea typeface="+mn-ea"/>
                <a:cs typeface="+mn-cs"/>
              </a:defRPr>
            </a:lvl6pPr>
            <a:lvl7pPr marL="2743200" algn="l" defTabSz="913765" rtl="0" eaLnBrk="1" latinLnBrk="0" hangingPunct="1">
              <a:defRPr kern="1200">
                <a:solidFill>
                  <a:schemeClr val="lt1"/>
                </a:solidFill>
                <a:latin typeface="+mn-lt"/>
                <a:ea typeface="+mn-ea"/>
                <a:cs typeface="+mn-cs"/>
              </a:defRPr>
            </a:lvl7pPr>
            <a:lvl8pPr marL="3199765" algn="l" defTabSz="913765" rtl="0" eaLnBrk="1" latinLnBrk="0" hangingPunct="1">
              <a:defRPr kern="1200">
                <a:solidFill>
                  <a:schemeClr val="lt1"/>
                </a:solidFill>
                <a:latin typeface="+mn-lt"/>
                <a:ea typeface="+mn-ea"/>
                <a:cs typeface="+mn-cs"/>
              </a:defRPr>
            </a:lvl8pPr>
            <a:lvl9pPr marL="3656965" algn="l" defTabSz="913765" rtl="0" eaLnBrk="1" latinLnBrk="0" hangingPunct="1">
              <a:defRPr kern="1200">
                <a:solidFill>
                  <a:schemeClr val="lt1"/>
                </a:solidFill>
                <a:latin typeface="+mn-lt"/>
                <a:ea typeface="+mn-ea"/>
                <a:cs typeface="+mn-cs"/>
              </a:defRPr>
            </a:lvl9pPr>
          </a:lstStyle>
          <a:p>
            <a:pPr algn="ctr"/>
            <a:r>
              <a:rPr lang="zh-CN" altLang="en-US" sz="1600" dirty="0">
                <a:solidFill>
                  <a:srgbClr val="455765"/>
                </a:solidFill>
                <a:latin typeface="微软雅黑" panose="020B0503020204020204" pitchFamily="34" charset="-122"/>
                <a:ea typeface="微软雅黑" panose="020B0503020204020204" pitchFamily="34" charset="-122"/>
              </a:rPr>
              <a:t>不进行伪装</a:t>
            </a:r>
          </a:p>
        </p:txBody>
      </p:sp>
      <p:sp>
        <p:nvSpPr>
          <p:cNvPr id="67" name="左大括号 66"/>
          <p:cNvSpPr/>
          <p:nvPr/>
        </p:nvSpPr>
        <p:spPr>
          <a:xfrm>
            <a:off x="2267395" y="4037876"/>
            <a:ext cx="308688" cy="115673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defPPr>
              <a:defRPr lang="zh-CN"/>
            </a:defPPr>
            <a:lvl1pPr algn="l" rtl="0" fontAlgn="base">
              <a:spcBef>
                <a:spcPct val="0"/>
              </a:spcBef>
              <a:spcAft>
                <a:spcPct val="0"/>
              </a:spcAft>
              <a:defRPr kern="1200">
                <a:solidFill>
                  <a:schemeClr val="tx1"/>
                </a:solidFill>
                <a:latin typeface="+mn-lt"/>
                <a:ea typeface="+mn-ea"/>
                <a:cs typeface="+mn-cs"/>
              </a:defRPr>
            </a:lvl1pPr>
            <a:lvl2pPr marL="457200" algn="l" rtl="0" fontAlgn="base">
              <a:spcBef>
                <a:spcPct val="0"/>
              </a:spcBef>
              <a:spcAft>
                <a:spcPct val="0"/>
              </a:spcAft>
              <a:defRPr kern="1200">
                <a:solidFill>
                  <a:schemeClr val="tx1"/>
                </a:solidFill>
                <a:latin typeface="+mn-lt"/>
                <a:ea typeface="+mn-ea"/>
                <a:cs typeface="+mn-cs"/>
              </a:defRPr>
            </a:lvl2pPr>
            <a:lvl3pPr marL="914400" algn="l" rtl="0" fontAlgn="base">
              <a:spcBef>
                <a:spcPct val="0"/>
              </a:spcBef>
              <a:spcAft>
                <a:spcPct val="0"/>
              </a:spcAft>
              <a:defRPr kern="1200">
                <a:solidFill>
                  <a:schemeClr val="tx1"/>
                </a:solidFill>
                <a:latin typeface="+mn-lt"/>
                <a:ea typeface="+mn-ea"/>
                <a:cs typeface="+mn-cs"/>
              </a:defRPr>
            </a:lvl3pPr>
            <a:lvl4pPr marL="1371600" algn="l" rtl="0" fontAlgn="base">
              <a:spcBef>
                <a:spcPct val="0"/>
              </a:spcBef>
              <a:spcAft>
                <a:spcPct val="0"/>
              </a:spcAft>
              <a:defRPr kern="1200">
                <a:solidFill>
                  <a:schemeClr val="tx1"/>
                </a:solidFill>
                <a:latin typeface="+mn-lt"/>
                <a:ea typeface="+mn-ea"/>
                <a:cs typeface="+mn-cs"/>
              </a:defRPr>
            </a:lvl4pPr>
            <a:lvl5pPr marL="1828800" algn="l" rtl="0" fontAlgn="base">
              <a:spcBef>
                <a:spcPct val="0"/>
              </a:spcBef>
              <a:spcAft>
                <a:spcPct val="0"/>
              </a:spcAft>
              <a:defRPr kern="1200">
                <a:solidFill>
                  <a:schemeClr val="tx1"/>
                </a:solidFill>
                <a:latin typeface="+mn-lt"/>
                <a:ea typeface="+mn-ea"/>
                <a:cs typeface="+mn-cs"/>
              </a:defRPr>
            </a:lvl5pPr>
            <a:lvl6pPr marL="2286000" algn="l" defTabSz="913765" rtl="0" eaLnBrk="1" latinLnBrk="0" hangingPunct="1">
              <a:defRPr kern="1200">
                <a:solidFill>
                  <a:schemeClr val="tx1"/>
                </a:solidFill>
                <a:latin typeface="+mn-lt"/>
                <a:ea typeface="+mn-ea"/>
                <a:cs typeface="+mn-cs"/>
              </a:defRPr>
            </a:lvl6pPr>
            <a:lvl7pPr marL="2743200" algn="l" defTabSz="913765" rtl="0" eaLnBrk="1" latinLnBrk="0" hangingPunct="1">
              <a:defRPr kern="1200">
                <a:solidFill>
                  <a:schemeClr val="tx1"/>
                </a:solidFill>
                <a:latin typeface="+mn-lt"/>
                <a:ea typeface="+mn-ea"/>
                <a:cs typeface="+mn-cs"/>
              </a:defRPr>
            </a:lvl7pPr>
            <a:lvl8pPr marL="3199765" algn="l" defTabSz="913765" rtl="0" eaLnBrk="1" latinLnBrk="0" hangingPunct="1">
              <a:defRPr kern="1200">
                <a:solidFill>
                  <a:schemeClr val="tx1"/>
                </a:solidFill>
                <a:latin typeface="+mn-lt"/>
                <a:ea typeface="+mn-ea"/>
                <a:cs typeface="+mn-cs"/>
              </a:defRPr>
            </a:lvl8pPr>
            <a:lvl9pPr marL="3656965" algn="l" defTabSz="913765" rtl="0" eaLnBrk="1" latinLnBrk="0" hangingPunct="1">
              <a:defRPr kern="1200">
                <a:solidFill>
                  <a:schemeClr val="tx1"/>
                </a:solidFill>
                <a:latin typeface="+mn-lt"/>
                <a:ea typeface="+mn-ea"/>
                <a:cs typeface="+mn-cs"/>
              </a:defRPr>
            </a:lvl9pPr>
          </a:lstStyle>
          <a:p>
            <a:pPr algn="ctr"/>
            <a:endParaRPr lang="zh-CN" altLang="en-US" sz="1600"/>
          </a:p>
        </p:txBody>
      </p:sp>
      <p:sp>
        <p:nvSpPr>
          <p:cNvPr id="68" name="圆角矩形 67"/>
          <p:cNvSpPr/>
          <p:nvPr/>
        </p:nvSpPr>
        <p:spPr>
          <a:xfrm>
            <a:off x="655310" y="2439304"/>
            <a:ext cx="1520733" cy="505522"/>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3765" rtl="0" eaLnBrk="1" latinLnBrk="0" hangingPunct="1">
              <a:defRPr kern="1200">
                <a:solidFill>
                  <a:schemeClr val="lt1"/>
                </a:solidFill>
                <a:latin typeface="+mn-lt"/>
                <a:ea typeface="+mn-ea"/>
                <a:cs typeface="+mn-cs"/>
              </a:defRPr>
            </a:lvl6pPr>
            <a:lvl7pPr marL="2743200" algn="l" defTabSz="913765" rtl="0" eaLnBrk="1" latinLnBrk="0" hangingPunct="1">
              <a:defRPr kern="1200">
                <a:solidFill>
                  <a:schemeClr val="lt1"/>
                </a:solidFill>
                <a:latin typeface="+mn-lt"/>
                <a:ea typeface="+mn-ea"/>
                <a:cs typeface="+mn-cs"/>
              </a:defRPr>
            </a:lvl7pPr>
            <a:lvl8pPr marL="3199765" algn="l" defTabSz="913765" rtl="0" eaLnBrk="1" latinLnBrk="0" hangingPunct="1">
              <a:defRPr kern="1200">
                <a:solidFill>
                  <a:schemeClr val="lt1"/>
                </a:solidFill>
                <a:latin typeface="+mn-lt"/>
                <a:ea typeface="+mn-ea"/>
                <a:cs typeface="+mn-cs"/>
              </a:defRPr>
            </a:lvl8pPr>
            <a:lvl9pPr marL="3656965" algn="l" defTabSz="913765" rtl="0" eaLnBrk="1" latinLnBrk="0" hangingPunct="1">
              <a:defRPr kern="1200">
                <a:solidFill>
                  <a:schemeClr val="lt1"/>
                </a:solidFill>
                <a:latin typeface="+mn-lt"/>
                <a:ea typeface="+mn-ea"/>
                <a:cs typeface="+mn-cs"/>
              </a:defRPr>
            </a:lvl9pPr>
          </a:lstStyle>
          <a:p>
            <a:pPr algn="ctr"/>
            <a:r>
              <a:rPr lang="zh-CN" altLang="en-US" sz="1600" dirty="0">
                <a:latin typeface="微软雅黑" panose="020B0503020204020204" pitchFamily="34" charset="-122"/>
                <a:ea typeface="微软雅黑" panose="020B0503020204020204" pitchFamily="34" charset="-122"/>
              </a:rPr>
              <a:t>网页爬虫</a:t>
            </a:r>
          </a:p>
        </p:txBody>
      </p:sp>
      <p:sp>
        <p:nvSpPr>
          <p:cNvPr id="69" name="圆角矩形 68"/>
          <p:cNvSpPr/>
          <p:nvPr/>
        </p:nvSpPr>
        <p:spPr>
          <a:xfrm>
            <a:off x="655310" y="4436723"/>
            <a:ext cx="1509986" cy="550502"/>
          </a:xfrm>
          <a:prstGeom prst="roundRect">
            <a:avLst/>
          </a:prstGeom>
          <a:solidFill>
            <a:schemeClr val="accent1"/>
          </a:solidFill>
          <a:ln>
            <a:noFill/>
          </a:ln>
        </p:spPr>
        <p:style>
          <a:lnRef idx="2">
            <a:schemeClr val="accent1"/>
          </a:lnRef>
          <a:fillRef idx="1">
            <a:schemeClr val="lt1"/>
          </a:fillRef>
          <a:effectRef idx="0">
            <a:schemeClr val="accent1"/>
          </a:effectRef>
          <a:fontRef idx="minor">
            <a:schemeClr val="dk1"/>
          </a:fontRef>
        </p:style>
        <p:txBody>
          <a:bodyPr rtlCol="0" anchor="ctr"/>
          <a:lstStyle>
            <a:defPPr>
              <a:defRPr lang="zh-CN"/>
            </a:defPPr>
            <a:lvl1pPr algn="l" rtl="0" fontAlgn="base">
              <a:spcBef>
                <a:spcPct val="0"/>
              </a:spcBef>
              <a:spcAft>
                <a:spcPct val="0"/>
              </a:spcAft>
              <a:defRPr kern="1200">
                <a:solidFill>
                  <a:schemeClr val="dk1"/>
                </a:solidFill>
                <a:latin typeface="+mn-lt"/>
                <a:ea typeface="+mn-ea"/>
                <a:cs typeface="+mn-cs"/>
              </a:defRPr>
            </a:lvl1pPr>
            <a:lvl2pPr marL="457200" algn="l" rtl="0" fontAlgn="base">
              <a:spcBef>
                <a:spcPct val="0"/>
              </a:spcBef>
              <a:spcAft>
                <a:spcPct val="0"/>
              </a:spcAft>
              <a:defRPr kern="1200">
                <a:solidFill>
                  <a:schemeClr val="dk1"/>
                </a:solidFill>
                <a:latin typeface="+mn-lt"/>
                <a:ea typeface="+mn-ea"/>
                <a:cs typeface="+mn-cs"/>
              </a:defRPr>
            </a:lvl2pPr>
            <a:lvl3pPr marL="914400" algn="l" rtl="0" fontAlgn="base">
              <a:spcBef>
                <a:spcPct val="0"/>
              </a:spcBef>
              <a:spcAft>
                <a:spcPct val="0"/>
              </a:spcAft>
              <a:defRPr kern="1200">
                <a:solidFill>
                  <a:schemeClr val="dk1"/>
                </a:solidFill>
                <a:latin typeface="+mn-lt"/>
                <a:ea typeface="+mn-ea"/>
                <a:cs typeface="+mn-cs"/>
              </a:defRPr>
            </a:lvl3pPr>
            <a:lvl4pPr marL="1371600" algn="l" rtl="0" fontAlgn="base">
              <a:spcBef>
                <a:spcPct val="0"/>
              </a:spcBef>
              <a:spcAft>
                <a:spcPct val="0"/>
              </a:spcAft>
              <a:defRPr kern="1200">
                <a:solidFill>
                  <a:schemeClr val="dk1"/>
                </a:solidFill>
                <a:latin typeface="+mn-lt"/>
                <a:ea typeface="+mn-ea"/>
                <a:cs typeface="+mn-cs"/>
              </a:defRPr>
            </a:lvl4pPr>
            <a:lvl5pPr marL="1828800" algn="l" rtl="0" fontAlgn="base">
              <a:spcBef>
                <a:spcPct val="0"/>
              </a:spcBef>
              <a:spcAft>
                <a:spcPct val="0"/>
              </a:spcAft>
              <a:defRPr kern="1200">
                <a:solidFill>
                  <a:schemeClr val="dk1"/>
                </a:solidFill>
                <a:latin typeface="+mn-lt"/>
                <a:ea typeface="+mn-ea"/>
                <a:cs typeface="+mn-cs"/>
              </a:defRPr>
            </a:lvl5pPr>
            <a:lvl6pPr marL="2286000" algn="l" defTabSz="913765" rtl="0" eaLnBrk="1" latinLnBrk="0" hangingPunct="1">
              <a:defRPr kern="1200">
                <a:solidFill>
                  <a:schemeClr val="dk1"/>
                </a:solidFill>
                <a:latin typeface="+mn-lt"/>
                <a:ea typeface="+mn-ea"/>
                <a:cs typeface="+mn-cs"/>
              </a:defRPr>
            </a:lvl6pPr>
            <a:lvl7pPr marL="2743200" algn="l" defTabSz="913765" rtl="0" eaLnBrk="1" latinLnBrk="0" hangingPunct="1">
              <a:defRPr kern="1200">
                <a:solidFill>
                  <a:schemeClr val="dk1"/>
                </a:solidFill>
                <a:latin typeface="+mn-lt"/>
                <a:ea typeface="+mn-ea"/>
                <a:cs typeface="+mn-cs"/>
              </a:defRPr>
            </a:lvl7pPr>
            <a:lvl8pPr marL="3199765" algn="l" defTabSz="913765" rtl="0" eaLnBrk="1" latinLnBrk="0" hangingPunct="1">
              <a:defRPr kern="1200">
                <a:solidFill>
                  <a:schemeClr val="dk1"/>
                </a:solidFill>
                <a:latin typeface="+mn-lt"/>
                <a:ea typeface="+mn-ea"/>
                <a:cs typeface="+mn-cs"/>
              </a:defRPr>
            </a:lvl8pPr>
            <a:lvl9pPr marL="3656965" algn="l" defTabSz="913765" rtl="0" eaLnBrk="1" latinLnBrk="0" hangingPunct="1">
              <a:defRPr kern="1200">
                <a:solidFill>
                  <a:schemeClr val="dk1"/>
                </a:solidFill>
                <a:latin typeface="+mn-lt"/>
                <a:ea typeface="+mn-ea"/>
                <a:cs typeface="+mn-cs"/>
              </a:defRPr>
            </a:lvl9pPr>
          </a:lstStyle>
          <a:p>
            <a:pPr algn="ctr"/>
            <a:r>
              <a:rPr lang="zh-CN" altLang="en-US" sz="1600" dirty="0">
                <a:solidFill>
                  <a:schemeClr val="bg1"/>
                </a:solidFill>
                <a:latin typeface="微软雅黑" panose="020B0503020204020204" pitchFamily="34" charset="-122"/>
                <a:ea typeface="微软雅黑" panose="020B0503020204020204" pitchFamily="34" charset="-122"/>
              </a:rPr>
              <a:t>浏览器</a:t>
            </a:r>
          </a:p>
          <a:p>
            <a:pPr algn="ctr"/>
            <a:r>
              <a:rPr lang="zh-CN" altLang="en-US" sz="1600" dirty="0">
                <a:solidFill>
                  <a:schemeClr val="bg1"/>
                </a:solidFill>
                <a:latin typeface="微软雅黑" panose="020B0503020204020204" pitchFamily="34" charset="-122"/>
                <a:ea typeface="微软雅黑" panose="020B0503020204020204" pitchFamily="34" charset="-122"/>
              </a:rPr>
              <a:t>爬虫</a:t>
            </a:r>
          </a:p>
        </p:txBody>
      </p:sp>
      <p:sp>
        <p:nvSpPr>
          <p:cNvPr id="70" name="左大括号 69"/>
          <p:cNvSpPr/>
          <p:nvPr/>
        </p:nvSpPr>
        <p:spPr>
          <a:xfrm>
            <a:off x="2279339" y="2081851"/>
            <a:ext cx="296747" cy="940993"/>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defPPr>
              <a:defRPr lang="zh-CN"/>
            </a:defPPr>
            <a:lvl1pPr algn="l" rtl="0" fontAlgn="base">
              <a:spcBef>
                <a:spcPct val="0"/>
              </a:spcBef>
              <a:spcAft>
                <a:spcPct val="0"/>
              </a:spcAft>
              <a:defRPr kern="1200">
                <a:solidFill>
                  <a:schemeClr val="tx1"/>
                </a:solidFill>
                <a:latin typeface="+mn-lt"/>
                <a:ea typeface="+mn-ea"/>
                <a:cs typeface="+mn-cs"/>
              </a:defRPr>
            </a:lvl1pPr>
            <a:lvl2pPr marL="457200" algn="l" rtl="0" fontAlgn="base">
              <a:spcBef>
                <a:spcPct val="0"/>
              </a:spcBef>
              <a:spcAft>
                <a:spcPct val="0"/>
              </a:spcAft>
              <a:defRPr kern="1200">
                <a:solidFill>
                  <a:schemeClr val="tx1"/>
                </a:solidFill>
                <a:latin typeface="+mn-lt"/>
                <a:ea typeface="+mn-ea"/>
                <a:cs typeface="+mn-cs"/>
              </a:defRPr>
            </a:lvl2pPr>
            <a:lvl3pPr marL="914400" algn="l" rtl="0" fontAlgn="base">
              <a:spcBef>
                <a:spcPct val="0"/>
              </a:spcBef>
              <a:spcAft>
                <a:spcPct val="0"/>
              </a:spcAft>
              <a:defRPr kern="1200">
                <a:solidFill>
                  <a:schemeClr val="tx1"/>
                </a:solidFill>
                <a:latin typeface="+mn-lt"/>
                <a:ea typeface="+mn-ea"/>
                <a:cs typeface="+mn-cs"/>
              </a:defRPr>
            </a:lvl3pPr>
            <a:lvl4pPr marL="1371600" algn="l" rtl="0" fontAlgn="base">
              <a:spcBef>
                <a:spcPct val="0"/>
              </a:spcBef>
              <a:spcAft>
                <a:spcPct val="0"/>
              </a:spcAft>
              <a:defRPr kern="1200">
                <a:solidFill>
                  <a:schemeClr val="tx1"/>
                </a:solidFill>
                <a:latin typeface="+mn-lt"/>
                <a:ea typeface="+mn-ea"/>
                <a:cs typeface="+mn-cs"/>
              </a:defRPr>
            </a:lvl4pPr>
            <a:lvl5pPr marL="1828800" algn="l" rtl="0" fontAlgn="base">
              <a:spcBef>
                <a:spcPct val="0"/>
              </a:spcBef>
              <a:spcAft>
                <a:spcPct val="0"/>
              </a:spcAft>
              <a:defRPr kern="1200">
                <a:solidFill>
                  <a:schemeClr val="tx1"/>
                </a:solidFill>
                <a:latin typeface="+mn-lt"/>
                <a:ea typeface="+mn-ea"/>
                <a:cs typeface="+mn-cs"/>
              </a:defRPr>
            </a:lvl5pPr>
            <a:lvl6pPr marL="2286000" algn="l" defTabSz="913765" rtl="0" eaLnBrk="1" latinLnBrk="0" hangingPunct="1">
              <a:defRPr kern="1200">
                <a:solidFill>
                  <a:schemeClr val="tx1"/>
                </a:solidFill>
                <a:latin typeface="+mn-lt"/>
                <a:ea typeface="+mn-ea"/>
                <a:cs typeface="+mn-cs"/>
              </a:defRPr>
            </a:lvl6pPr>
            <a:lvl7pPr marL="2743200" algn="l" defTabSz="913765" rtl="0" eaLnBrk="1" latinLnBrk="0" hangingPunct="1">
              <a:defRPr kern="1200">
                <a:solidFill>
                  <a:schemeClr val="tx1"/>
                </a:solidFill>
                <a:latin typeface="+mn-lt"/>
                <a:ea typeface="+mn-ea"/>
                <a:cs typeface="+mn-cs"/>
              </a:defRPr>
            </a:lvl7pPr>
            <a:lvl8pPr marL="3199765" algn="l" defTabSz="913765" rtl="0" eaLnBrk="1" latinLnBrk="0" hangingPunct="1">
              <a:defRPr kern="1200">
                <a:solidFill>
                  <a:schemeClr val="tx1"/>
                </a:solidFill>
                <a:latin typeface="+mn-lt"/>
                <a:ea typeface="+mn-ea"/>
                <a:cs typeface="+mn-cs"/>
              </a:defRPr>
            </a:lvl8pPr>
            <a:lvl9pPr marL="3656965" algn="l" defTabSz="913765" rtl="0" eaLnBrk="1" latinLnBrk="0" hangingPunct="1">
              <a:defRPr kern="1200">
                <a:solidFill>
                  <a:schemeClr val="tx1"/>
                </a:solidFill>
                <a:latin typeface="+mn-lt"/>
                <a:ea typeface="+mn-ea"/>
                <a:cs typeface="+mn-cs"/>
              </a:defRPr>
            </a:lvl9pPr>
          </a:lstStyle>
          <a:p>
            <a:pPr algn="ctr"/>
            <a:endParaRPr lang="zh-CN" altLang="en-US" sz="1600"/>
          </a:p>
        </p:txBody>
      </p:sp>
      <p:sp>
        <p:nvSpPr>
          <p:cNvPr id="71" name="圆角矩形 70"/>
          <p:cNvSpPr/>
          <p:nvPr/>
        </p:nvSpPr>
        <p:spPr>
          <a:xfrm>
            <a:off x="2552799" y="1699725"/>
            <a:ext cx="1095981" cy="573988"/>
          </a:xfrm>
          <a:prstGeom prst="roundRect">
            <a:avLst/>
          </a:prstGeom>
          <a:solidFill>
            <a:schemeClr val="accent1"/>
          </a:solidFill>
          <a:ln>
            <a:noFill/>
          </a:ln>
        </p:spPr>
        <p:style>
          <a:lnRef idx="2">
            <a:schemeClr val="accent1"/>
          </a:lnRef>
          <a:fillRef idx="1">
            <a:schemeClr val="lt1"/>
          </a:fillRef>
          <a:effectRef idx="0">
            <a:schemeClr val="accent1"/>
          </a:effectRef>
          <a:fontRef idx="minor">
            <a:schemeClr val="dk1"/>
          </a:fontRef>
        </p:style>
        <p:txBody>
          <a:bodyPr rtlCol="0" anchor="ctr"/>
          <a:lstStyle>
            <a:defPPr>
              <a:defRPr lang="zh-CN"/>
            </a:defPPr>
            <a:lvl1pPr algn="l" rtl="0" fontAlgn="base">
              <a:spcBef>
                <a:spcPct val="0"/>
              </a:spcBef>
              <a:spcAft>
                <a:spcPct val="0"/>
              </a:spcAft>
              <a:defRPr kern="1200">
                <a:solidFill>
                  <a:schemeClr val="dk1"/>
                </a:solidFill>
                <a:latin typeface="+mn-lt"/>
                <a:ea typeface="+mn-ea"/>
                <a:cs typeface="+mn-cs"/>
              </a:defRPr>
            </a:lvl1pPr>
            <a:lvl2pPr marL="457200" algn="l" rtl="0" fontAlgn="base">
              <a:spcBef>
                <a:spcPct val="0"/>
              </a:spcBef>
              <a:spcAft>
                <a:spcPct val="0"/>
              </a:spcAft>
              <a:defRPr kern="1200">
                <a:solidFill>
                  <a:schemeClr val="dk1"/>
                </a:solidFill>
                <a:latin typeface="+mn-lt"/>
                <a:ea typeface="+mn-ea"/>
                <a:cs typeface="+mn-cs"/>
              </a:defRPr>
            </a:lvl2pPr>
            <a:lvl3pPr marL="914400" algn="l" rtl="0" fontAlgn="base">
              <a:spcBef>
                <a:spcPct val="0"/>
              </a:spcBef>
              <a:spcAft>
                <a:spcPct val="0"/>
              </a:spcAft>
              <a:defRPr kern="1200">
                <a:solidFill>
                  <a:schemeClr val="dk1"/>
                </a:solidFill>
                <a:latin typeface="+mn-lt"/>
                <a:ea typeface="+mn-ea"/>
                <a:cs typeface="+mn-cs"/>
              </a:defRPr>
            </a:lvl3pPr>
            <a:lvl4pPr marL="1371600" algn="l" rtl="0" fontAlgn="base">
              <a:spcBef>
                <a:spcPct val="0"/>
              </a:spcBef>
              <a:spcAft>
                <a:spcPct val="0"/>
              </a:spcAft>
              <a:defRPr kern="1200">
                <a:solidFill>
                  <a:schemeClr val="dk1"/>
                </a:solidFill>
                <a:latin typeface="+mn-lt"/>
                <a:ea typeface="+mn-ea"/>
                <a:cs typeface="+mn-cs"/>
              </a:defRPr>
            </a:lvl4pPr>
            <a:lvl5pPr marL="1828800" algn="l" rtl="0" fontAlgn="base">
              <a:spcBef>
                <a:spcPct val="0"/>
              </a:spcBef>
              <a:spcAft>
                <a:spcPct val="0"/>
              </a:spcAft>
              <a:defRPr kern="1200">
                <a:solidFill>
                  <a:schemeClr val="dk1"/>
                </a:solidFill>
                <a:latin typeface="+mn-lt"/>
                <a:ea typeface="+mn-ea"/>
                <a:cs typeface="+mn-cs"/>
              </a:defRPr>
            </a:lvl5pPr>
            <a:lvl6pPr marL="2286000" algn="l" defTabSz="913765" rtl="0" eaLnBrk="1" latinLnBrk="0" hangingPunct="1">
              <a:defRPr kern="1200">
                <a:solidFill>
                  <a:schemeClr val="dk1"/>
                </a:solidFill>
                <a:latin typeface="+mn-lt"/>
                <a:ea typeface="+mn-ea"/>
                <a:cs typeface="+mn-cs"/>
              </a:defRPr>
            </a:lvl6pPr>
            <a:lvl7pPr marL="2743200" algn="l" defTabSz="913765" rtl="0" eaLnBrk="1" latinLnBrk="0" hangingPunct="1">
              <a:defRPr kern="1200">
                <a:solidFill>
                  <a:schemeClr val="dk1"/>
                </a:solidFill>
                <a:latin typeface="+mn-lt"/>
                <a:ea typeface="+mn-ea"/>
                <a:cs typeface="+mn-cs"/>
              </a:defRPr>
            </a:lvl7pPr>
            <a:lvl8pPr marL="3199765" algn="l" defTabSz="913765" rtl="0" eaLnBrk="1" latinLnBrk="0" hangingPunct="1">
              <a:defRPr kern="1200">
                <a:solidFill>
                  <a:schemeClr val="dk1"/>
                </a:solidFill>
                <a:latin typeface="+mn-lt"/>
                <a:ea typeface="+mn-ea"/>
                <a:cs typeface="+mn-cs"/>
              </a:defRPr>
            </a:lvl8pPr>
            <a:lvl9pPr marL="3656965" algn="l" defTabSz="913765" rtl="0" eaLnBrk="1" latinLnBrk="0" hangingPunct="1">
              <a:defRPr kern="1200">
                <a:solidFill>
                  <a:schemeClr val="dk1"/>
                </a:solidFill>
                <a:latin typeface="+mn-lt"/>
                <a:ea typeface="+mn-ea"/>
                <a:cs typeface="+mn-cs"/>
              </a:defRPr>
            </a:lvl9pPr>
          </a:lstStyle>
          <a:p>
            <a:pPr algn="ctr"/>
            <a:r>
              <a:rPr lang="zh-CN" altLang="en-US" sz="1600" dirty="0">
                <a:solidFill>
                  <a:schemeClr val="bg1"/>
                </a:solidFill>
                <a:latin typeface="微软雅黑" panose="020B0503020204020204" pitchFamily="34" charset="-122"/>
                <a:ea typeface="微软雅黑" panose="020B0503020204020204" pitchFamily="34" charset="-122"/>
              </a:rPr>
              <a:t>简单网页爬虫</a:t>
            </a:r>
          </a:p>
        </p:txBody>
      </p:sp>
      <p:sp>
        <p:nvSpPr>
          <p:cNvPr id="72" name="圆角矩形 71"/>
          <p:cNvSpPr/>
          <p:nvPr/>
        </p:nvSpPr>
        <p:spPr>
          <a:xfrm>
            <a:off x="2552797" y="2752967"/>
            <a:ext cx="1095981" cy="497563"/>
          </a:xfrm>
          <a:prstGeom prst="roundRect">
            <a:avLst/>
          </a:prstGeom>
          <a:solidFill>
            <a:schemeClr val="accent1"/>
          </a:solidFill>
          <a:ln>
            <a:noFill/>
          </a:ln>
        </p:spPr>
        <p:style>
          <a:lnRef idx="2">
            <a:schemeClr val="accent1"/>
          </a:lnRef>
          <a:fillRef idx="1">
            <a:schemeClr val="lt1"/>
          </a:fillRef>
          <a:effectRef idx="0">
            <a:schemeClr val="accent1"/>
          </a:effectRef>
          <a:fontRef idx="minor">
            <a:schemeClr val="dk1"/>
          </a:fontRef>
        </p:style>
        <p:txBody>
          <a:bodyPr rtlCol="0" anchor="ctr"/>
          <a:lstStyle>
            <a:defPPr>
              <a:defRPr lang="zh-CN"/>
            </a:defPPr>
            <a:lvl1pPr algn="l" rtl="0" fontAlgn="base">
              <a:spcBef>
                <a:spcPct val="0"/>
              </a:spcBef>
              <a:spcAft>
                <a:spcPct val="0"/>
              </a:spcAft>
              <a:defRPr kern="1200">
                <a:solidFill>
                  <a:schemeClr val="dk1"/>
                </a:solidFill>
                <a:latin typeface="+mn-lt"/>
                <a:ea typeface="+mn-ea"/>
                <a:cs typeface="+mn-cs"/>
              </a:defRPr>
            </a:lvl1pPr>
            <a:lvl2pPr marL="457200" algn="l" rtl="0" fontAlgn="base">
              <a:spcBef>
                <a:spcPct val="0"/>
              </a:spcBef>
              <a:spcAft>
                <a:spcPct val="0"/>
              </a:spcAft>
              <a:defRPr kern="1200">
                <a:solidFill>
                  <a:schemeClr val="dk1"/>
                </a:solidFill>
                <a:latin typeface="+mn-lt"/>
                <a:ea typeface="+mn-ea"/>
                <a:cs typeface="+mn-cs"/>
              </a:defRPr>
            </a:lvl2pPr>
            <a:lvl3pPr marL="914400" algn="l" rtl="0" fontAlgn="base">
              <a:spcBef>
                <a:spcPct val="0"/>
              </a:spcBef>
              <a:spcAft>
                <a:spcPct val="0"/>
              </a:spcAft>
              <a:defRPr kern="1200">
                <a:solidFill>
                  <a:schemeClr val="dk1"/>
                </a:solidFill>
                <a:latin typeface="+mn-lt"/>
                <a:ea typeface="+mn-ea"/>
                <a:cs typeface="+mn-cs"/>
              </a:defRPr>
            </a:lvl3pPr>
            <a:lvl4pPr marL="1371600" algn="l" rtl="0" fontAlgn="base">
              <a:spcBef>
                <a:spcPct val="0"/>
              </a:spcBef>
              <a:spcAft>
                <a:spcPct val="0"/>
              </a:spcAft>
              <a:defRPr kern="1200">
                <a:solidFill>
                  <a:schemeClr val="dk1"/>
                </a:solidFill>
                <a:latin typeface="+mn-lt"/>
                <a:ea typeface="+mn-ea"/>
                <a:cs typeface="+mn-cs"/>
              </a:defRPr>
            </a:lvl4pPr>
            <a:lvl5pPr marL="1828800" algn="l" rtl="0" fontAlgn="base">
              <a:spcBef>
                <a:spcPct val="0"/>
              </a:spcBef>
              <a:spcAft>
                <a:spcPct val="0"/>
              </a:spcAft>
              <a:defRPr kern="1200">
                <a:solidFill>
                  <a:schemeClr val="dk1"/>
                </a:solidFill>
                <a:latin typeface="+mn-lt"/>
                <a:ea typeface="+mn-ea"/>
                <a:cs typeface="+mn-cs"/>
              </a:defRPr>
            </a:lvl5pPr>
            <a:lvl6pPr marL="2286000" algn="l" defTabSz="913765" rtl="0" eaLnBrk="1" latinLnBrk="0" hangingPunct="1">
              <a:defRPr kern="1200">
                <a:solidFill>
                  <a:schemeClr val="dk1"/>
                </a:solidFill>
                <a:latin typeface="+mn-lt"/>
                <a:ea typeface="+mn-ea"/>
                <a:cs typeface="+mn-cs"/>
              </a:defRPr>
            </a:lvl6pPr>
            <a:lvl7pPr marL="2743200" algn="l" defTabSz="913765" rtl="0" eaLnBrk="1" latinLnBrk="0" hangingPunct="1">
              <a:defRPr kern="1200">
                <a:solidFill>
                  <a:schemeClr val="dk1"/>
                </a:solidFill>
                <a:latin typeface="+mn-lt"/>
                <a:ea typeface="+mn-ea"/>
                <a:cs typeface="+mn-cs"/>
              </a:defRPr>
            </a:lvl7pPr>
            <a:lvl8pPr marL="3199765" algn="l" defTabSz="913765" rtl="0" eaLnBrk="1" latinLnBrk="0" hangingPunct="1">
              <a:defRPr kern="1200">
                <a:solidFill>
                  <a:schemeClr val="dk1"/>
                </a:solidFill>
                <a:latin typeface="+mn-lt"/>
                <a:ea typeface="+mn-ea"/>
                <a:cs typeface="+mn-cs"/>
              </a:defRPr>
            </a:lvl8pPr>
            <a:lvl9pPr marL="3656965" algn="l" defTabSz="913765" rtl="0" eaLnBrk="1" latinLnBrk="0" hangingPunct="1">
              <a:defRPr kern="1200">
                <a:solidFill>
                  <a:schemeClr val="dk1"/>
                </a:solidFill>
                <a:latin typeface="+mn-lt"/>
                <a:ea typeface="+mn-ea"/>
                <a:cs typeface="+mn-cs"/>
              </a:defRPr>
            </a:lvl9pPr>
          </a:lstStyle>
          <a:p>
            <a:pPr algn="ctr"/>
            <a:r>
              <a:rPr lang="zh-CN" altLang="en-US" sz="1600" dirty="0">
                <a:solidFill>
                  <a:schemeClr val="bg1"/>
                </a:solidFill>
                <a:latin typeface="微软雅黑" panose="020B0503020204020204" pitchFamily="34" charset="-122"/>
                <a:ea typeface="微软雅黑" panose="020B0503020204020204" pitchFamily="34" charset="-122"/>
              </a:rPr>
              <a:t>高级网页爬虫</a:t>
            </a:r>
          </a:p>
        </p:txBody>
      </p:sp>
      <p:sp>
        <p:nvSpPr>
          <p:cNvPr id="73" name="圆角矩形 72"/>
          <p:cNvSpPr/>
          <p:nvPr/>
        </p:nvSpPr>
        <p:spPr>
          <a:xfrm>
            <a:off x="2552798" y="3737744"/>
            <a:ext cx="1095980" cy="591504"/>
          </a:xfrm>
          <a:prstGeom prst="roundRect">
            <a:avLst/>
          </a:prstGeom>
          <a:solidFill>
            <a:schemeClr val="accent1"/>
          </a:solidFill>
          <a:ln>
            <a:noFill/>
          </a:ln>
        </p:spPr>
        <p:style>
          <a:lnRef idx="2">
            <a:schemeClr val="accent1"/>
          </a:lnRef>
          <a:fillRef idx="1">
            <a:schemeClr val="lt1"/>
          </a:fillRef>
          <a:effectRef idx="0">
            <a:schemeClr val="accent1"/>
          </a:effectRef>
          <a:fontRef idx="minor">
            <a:schemeClr val="dk1"/>
          </a:fontRef>
        </p:style>
        <p:txBody>
          <a:bodyPr rtlCol="0" anchor="ctr"/>
          <a:lstStyle>
            <a:defPPr>
              <a:defRPr lang="zh-CN"/>
            </a:defPPr>
            <a:lvl1pPr algn="l" rtl="0" fontAlgn="base">
              <a:spcBef>
                <a:spcPct val="0"/>
              </a:spcBef>
              <a:spcAft>
                <a:spcPct val="0"/>
              </a:spcAft>
              <a:defRPr kern="1200">
                <a:solidFill>
                  <a:schemeClr val="dk1"/>
                </a:solidFill>
                <a:latin typeface="+mn-lt"/>
                <a:ea typeface="+mn-ea"/>
                <a:cs typeface="+mn-cs"/>
              </a:defRPr>
            </a:lvl1pPr>
            <a:lvl2pPr marL="457200" algn="l" rtl="0" fontAlgn="base">
              <a:spcBef>
                <a:spcPct val="0"/>
              </a:spcBef>
              <a:spcAft>
                <a:spcPct val="0"/>
              </a:spcAft>
              <a:defRPr kern="1200">
                <a:solidFill>
                  <a:schemeClr val="dk1"/>
                </a:solidFill>
                <a:latin typeface="+mn-lt"/>
                <a:ea typeface="+mn-ea"/>
                <a:cs typeface="+mn-cs"/>
              </a:defRPr>
            </a:lvl2pPr>
            <a:lvl3pPr marL="914400" algn="l" rtl="0" fontAlgn="base">
              <a:spcBef>
                <a:spcPct val="0"/>
              </a:spcBef>
              <a:spcAft>
                <a:spcPct val="0"/>
              </a:spcAft>
              <a:defRPr kern="1200">
                <a:solidFill>
                  <a:schemeClr val="dk1"/>
                </a:solidFill>
                <a:latin typeface="+mn-lt"/>
                <a:ea typeface="+mn-ea"/>
                <a:cs typeface="+mn-cs"/>
              </a:defRPr>
            </a:lvl3pPr>
            <a:lvl4pPr marL="1371600" algn="l" rtl="0" fontAlgn="base">
              <a:spcBef>
                <a:spcPct val="0"/>
              </a:spcBef>
              <a:spcAft>
                <a:spcPct val="0"/>
              </a:spcAft>
              <a:defRPr kern="1200">
                <a:solidFill>
                  <a:schemeClr val="dk1"/>
                </a:solidFill>
                <a:latin typeface="+mn-lt"/>
                <a:ea typeface="+mn-ea"/>
                <a:cs typeface="+mn-cs"/>
              </a:defRPr>
            </a:lvl4pPr>
            <a:lvl5pPr marL="1828800" algn="l" rtl="0" fontAlgn="base">
              <a:spcBef>
                <a:spcPct val="0"/>
              </a:spcBef>
              <a:spcAft>
                <a:spcPct val="0"/>
              </a:spcAft>
              <a:defRPr kern="1200">
                <a:solidFill>
                  <a:schemeClr val="dk1"/>
                </a:solidFill>
                <a:latin typeface="+mn-lt"/>
                <a:ea typeface="+mn-ea"/>
                <a:cs typeface="+mn-cs"/>
              </a:defRPr>
            </a:lvl5pPr>
            <a:lvl6pPr marL="2286000" algn="l" defTabSz="913765" rtl="0" eaLnBrk="1" latinLnBrk="0" hangingPunct="1">
              <a:defRPr kern="1200">
                <a:solidFill>
                  <a:schemeClr val="dk1"/>
                </a:solidFill>
                <a:latin typeface="+mn-lt"/>
                <a:ea typeface="+mn-ea"/>
                <a:cs typeface="+mn-cs"/>
              </a:defRPr>
            </a:lvl6pPr>
            <a:lvl7pPr marL="2743200" algn="l" defTabSz="913765" rtl="0" eaLnBrk="1" latinLnBrk="0" hangingPunct="1">
              <a:defRPr kern="1200">
                <a:solidFill>
                  <a:schemeClr val="dk1"/>
                </a:solidFill>
                <a:latin typeface="+mn-lt"/>
                <a:ea typeface="+mn-ea"/>
                <a:cs typeface="+mn-cs"/>
              </a:defRPr>
            </a:lvl7pPr>
            <a:lvl8pPr marL="3199765" algn="l" defTabSz="913765" rtl="0" eaLnBrk="1" latinLnBrk="0" hangingPunct="1">
              <a:defRPr kern="1200">
                <a:solidFill>
                  <a:schemeClr val="dk1"/>
                </a:solidFill>
                <a:latin typeface="+mn-lt"/>
                <a:ea typeface="+mn-ea"/>
                <a:cs typeface="+mn-cs"/>
              </a:defRPr>
            </a:lvl8pPr>
            <a:lvl9pPr marL="3656965" algn="l" defTabSz="913765" rtl="0" eaLnBrk="1" latinLnBrk="0" hangingPunct="1">
              <a:defRPr kern="1200">
                <a:solidFill>
                  <a:schemeClr val="dk1"/>
                </a:solidFill>
                <a:latin typeface="+mn-lt"/>
                <a:ea typeface="+mn-ea"/>
                <a:cs typeface="+mn-cs"/>
              </a:defRPr>
            </a:lvl9pPr>
          </a:lstStyle>
          <a:p>
            <a:pPr algn="ctr"/>
            <a:r>
              <a:rPr lang="zh-CN" altLang="en-US" sz="1600" dirty="0">
                <a:solidFill>
                  <a:schemeClr val="bg1"/>
                </a:solidFill>
                <a:latin typeface="微软雅黑" panose="020B0503020204020204" pitchFamily="34" charset="-122"/>
                <a:ea typeface="微软雅黑" panose="020B0503020204020204" pitchFamily="34" charset="-122"/>
              </a:rPr>
              <a:t>无界面浏览器爬虫</a:t>
            </a:r>
          </a:p>
        </p:txBody>
      </p:sp>
      <p:sp>
        <p:nvSpPr>
          <p:cNvPr id="74" name="圆角矩形 73"/>
          <p:cNvSpPr/>
          <p:nvPr/>
        </p:nvSpPr>
        <p:spPr>
          <a:xfrm>
            <a:off x="2581458" y="4866615"/>
            <a:ext cx="1067319" cy="488012"/>
          </a:xfrm>
          <a:prstGeom prst="roundRect">
            <a:avLst/>
          </a:prstGeom>
          <a:solidFill>
            <a:schemeClr val="accent1"/>
          </a:solidFill>
          <a:ln>
            <a:noFill/>
          </a:ln>
        </p:spPr>
        <p:style>
          <a:lnRef idx="2">
            <a:schemeClr val="accent1"/>
          </a:lnRef>
          <a:fillRef idx="1">
            <a:schemeClr val="lt1"/>
          </a:fillRef>
          <a:effectRef idx="0">
            <a:schemeClr val="accent1"/>
          </a:effectRef>
          <a:fontRef idx="minor">
            <a:schemeClr val="dk1"/>
          </a:fontRef>
        </p:style>
        <p:txBody>
          <a:bodyPr rtlCol="0" anchor="ctr"/>
          <a:lstStyle>
            <a:defPPr>
              <a:defRPr lang="zh-CN"/>
            </a:defPPr>
            <a:lvl1pPr algn="l" rtl="0" fontAlgn="base">
              <a:spcBef>
                <a:spcPct val="0"/>
              </a:spcBef>
              <a:spcAft>
                <a:spcPct val="0"/>
              </a:spcAft>
              <a:defRPr kern="1200">
                <a:solidFill>
                  <a:schemeClr val="dk1"/>
                </a:solidFill>
                <a:latin typeface="+mn-lt"/>
                <a:ea typeface="+mn-ea"/>
                <a:cs typeface="+mn-cs"/>
              </a:defRPr>
            </a:lvl1pPr>
            <a:lvl2pPr marL="457200" algn="l" rtl="0" fontAlgn="base">
              <a:spcBef>
                <a:spcPct val="0"/>
              </a:spcBef>
              <a:spcAft>
                <a:spcPct val="0"/>
              </a:spcAft>
              <a:defRPr kern="1200">
                <a:solidFill>
                  <a:schemeClr val="dk1"/>
                </a:solidFill>
                <a:latin typeface="+mn-lt"/>
                <a:ea typeface="+mn-ea"/>
                <a:cs typeface="+mn-cs"/>
              </a:defRPr>
            </a:lvl2pPr>
            <a:lvl3pPr marL="914400" algn="l" rtl="0" fontAlgn="base">
              <a:spcBef>
                <a:spcPct val="0"/>
              </a:spcBef>
              <a:spcAft>
                <a:spcPct val="0"/>
              </a:spcAft>
              <a:defRPr kern="1200">
                <a:solidFill>
                  <a:schemeClr val="dk1"/>
                </a:solidFill>
                <a:latin typeface="+mn-lt"/>
                <a:ea typeface="+mn-ea"/>
                <a:cs typeface="+mn-cs"/>
              </a:defRPr>
            </a:lvl3pPr>
            <a:lvl4pPr marL="1371600" algn="l" rtl="0" fontAlgn="base">
              <a:spcBef>
                <a:spcPct val="0"/>
              </a:spcBef>
              <a:spcAft>
                <a:spcPct val="0"/>
              </a:spcAft>
              <a:defRPr kern="1200">
                <a:solidFill>
                  <a:schemeClr val="dk1"/>
                </a:solidFill>
                <a:latin typeface="+mn-lt"/>
                <a:ea typeface="+mn-ea"/>
                <a:cs typeface="+mn-cs"/>
              </a:defRPr>
            </a:lvl4pPr>
            <a:lvl5pPr marL="1828800" algn="l" rtl="0" fontAlgn="base">
              <a:spcBef>
                <a:spcPct val="0"/>
              </a:spcBef>
              <a:spcAft>
                <a:spcPct val="0"/>
              </a:spcAft>
              <a:defRPr kern="1200">
                <a:solidFill>
                  <a:schemeClr val="dk1"/>
                </a:solidFill>
                <a:latin typeface="+mn-lt"/>
                <a:ea typeface="+mn-ea"/>
                <a:cs typeface="+mn-cs"/>
              </a:defRPr>
            </a:lvl5pPr>
            <a:lvl6pPr marL="2286000" algn="l" defTabSz="913765" rtl="0" eaLnBrk="1" latinLnBrk="0" hangingPunct="1">
              <a:defRPr kern="1200">
                <a:solidFill>
                  <a:schemeClr val="dk1"/>
                </a:solidFill>
                <a:latin typeface="+mn-lt"/>
                <a:ea typeface="+mn-ea"/>
                <a:cs typeface="+mn-cs"/>
              </a:defRPr>
            </a:lvl6pPr>
            <a:lvl7pPr marL="2743200" algn="l" defTabSz="913765" rtl="0" eaLnBrk="1" latinLnBrk="0" hangingPunct="1">
              <a:defRPr kern="1200">
                <a:solidFill>
                  <a:schemeClr val="dk1"/>
                </a:solidFill>
                <a:latin typeface="+mn-lt"/>
                <a:ea typeface="+mn-ea"/>
                <a:cs typeface="+mn-cs"/>
              </a:defRPr>
            </a:lvl7pPr>
            <a:lvl8pPr marL="3199765" algn="l" defTabSz="913765" rtl="0" eaLnBrk="1" latinLnBrk="0" hangingPunct="1">
              <a:defRPr kern="1200">
                <a:solidFill>
                  <a:schemeClr val="dk1"/>
                </a:solidFill>
                <a:latin typeface="+mn-lt"/>
                <a:ea typeface="+mn-ea"/>
                <a:cs typeface="+mn-cs"/>
              </a:defRPr>
            </a:lvl8pPr>
            <a:lvl9pPr marL="3656965" algn="l" defTabSz="913765" rtl="0" eaLnBrk="1" latinLnBrk="0" hangingPunct="1">
              <a:defRPr kern="1200">
                <a:solidFill>
                  <a:schemeClr val="dk1"/>
                </a:solidFill>
                <a:latin typeface="+mn-lt"/>
                <a:ea typeface="+mn-ea"/>
                <a:cs typeface="+mn-cs"/>
              </a:defRPr>
            </a:lvl9pPr>
          </a:lstStyle>
          <a:p>
            <a:pPr algn="ctr"/>
            <a:r>
              <a:rPr lang="zh-CN" altLang="en-US" sz="1600" dirty="0">
                <a:solidFill>
                  <a:schemeClr val="bg1"/>
                </a:solidFill>
                <a:latin typeface="微软雅黑" panose="020B0503020204020204" pitchFamily="34" charset="-122"/>
                <a:ea typeface="微软雅黑" panose="020B0503020204020204" pitchFamily="34" charset="-122"/>
              </a:rPr>
              <a:t>界面浏览器爬虫</a:t>
            </a:r>
          </a:p>
        </p:txBody>
      </p:sp>
      <p:sp>
        <p:nvSpPr>
          <p:cNvPr id="75" name="云形标注 74"/>
          <p:cNvSpPr/>
          <p:nvPr/>
        </p:nvSpPr>
        <p:spPr>
          <a:xfrm>
            <a:off x="420914" y="1590656"/>
            <a:ext cx="1919328" cy="716495"/>
          </a:xfrm>
          <a:prstGeom prst="cloudCallou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3765" rtl="0" eaLnBrk="1" latinLnBrk="0" hangingPunct="1">
              <a:defRPr kern="1200">
                <a:solidFill>
                  <a:schemeClr val="lt1"/>
                </a:solidFill>
                <a:latin typeface="+mn-lt"/>
                <a:ea typeface="+mn-ea"/>
                <a:cs typeface="+mn-cs"/>
              </a:defRPr>
            </a:lvl6pPr>
            <a:lvl7pPr marL="2743200" algn="l" defTabSz="913765" rtl="0" eaLnBrk="1" latinLnBrk="0" hangingPunct="1">
              <a:defRPr kern="1200">
                <a:solidFill>
                  <a:schemeClr val="lt1"/>
                </a:solidFill>
                <a:latin typeface="+mn-lt"/>
                <a:ea typeface="+mn-ea"/>
                <a:cs typeface="+mn-cs"/>
              </a:defRPr>
            </a:lvl7pPr>
            <a:lvl8pPr marL="3199765" algn="l" defTabSz="913765" rtl="0" eaLnBrk="1" latinLnBrk="0" hangingPunct="1">
              <a:defRPr kern="1200">
                <a:solidFill>
                  <a:schemeClr val="lt1"/>
                </a:solidFill>
                <a:latin typeface="+mn-lt"/>
                <a:ea typeface="+mn-ea"/>
                <a:cs typeface="+mn-cs"/>
              </a:defRPr>
            </a:lvl8pPr>
            <a:lvl9pPr marL="3656965" algn="l" defTabSz="913765" rtl="0" eaLnBrk="1" latinLnBrk="0" hangingPunct="1">
              <a:defRPr kern="1200">
                <a:solidFill>
                  <a:schemeClr val="lt1"/>
                </a:solidFill>
                <a:latin typeface="+mn-lt"/>
                <a:ea typeface="+mn-ea"/>
                <a:cs typeface="+mn-cs"/>
              </a:defRPr>
            </a:lvl9pPr>
          </a:lstStyle>
          <a:p>
            <a:pPr algn="ctr"/>
            <a:r>
              <a:rPr lang="zh-CN" altLang="en-US" sz="1600" dirty="0">
                <a:solidFill>
                  <a:srgbClr val="455765"/>
                </a:solidFill>
                <a:latin typeface="微软雅黑" panose="020B0503020204020204" pitchFamily="34" charset="-122"/>
                <a:ea typeface="微软雅黑" panose="020B0503020204020204" pitchFamily="34" charset="-122"/>
              </a:rPr>
              <a:t>不执行</a:t>
            </a:r>
            <a:r>
              <a:rPr lang="en-US" altLang="zh-CN" sz="1600" dirty="0" err="1">
                <a:solidFill>
                  <a:srgbClr val="455765"/>
                </a:solidFill>
                <a:latin typeface="微软雅黑" panose="020B0503020204020204" pitchFamily="34" charset="-122"/>
                <a:ea typeface="微软雅黑" panose="020B0503020204020204" pitchFamily="34" charset="-122"/>
              </a:rPr>
              <a:t>Javascript</a:t>
            </a:r>
            <a:endParaRPr lang="zh-CN" altLang="en-US" sz="1600" dirty="0">
              <a:solidFill>
                <a:srgbClr val="455765"/>
              </a:solidFill>
              <a:latin typeface="微软雅黑" panose="020B0503020204020204" pitchFamily="34" charset="-122"/>
              <a:ea typeface="微软雅黑" panose="020B0503020204020204" pitchFamily="34" charset="-122"/>
            </a:endParaRPr>
          </a:p>
        </p:txBody>
      </p:sp>
      <p:sp>
        <p:nvSpPr>
          <p:cNvPr id="76" name="云形标注 75"/>
          <p:cNvSpPr/>
          <p:nvPr/>
        </p:nvSpPr>
        <p:spPr>
          <a:xfrm>
            <a:off x="420914" y="3540309"/>
            <a:ext cx="1903207" cy="765058"/>
          </a:xfrm>
          <a:prstGeom prst="cloudCallou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3765" rtl="0" eaLnBrk="1" latinLnBrk="0" hangingPunct="1">
              <a:defRPr kern="1200">
                <a:solidFill>
                  <a:schemeClr val="lt1"/>
                </a:solidFill>
                <a:latin typeface="+mn-lt"/>
                <a:ea typeface="+mn-ea"/>
                <a:cs typeface="+mn-cs"/>
              </a:defRPr>
            </a:lvl6pPr>
            <a:lvl7pPr marL="2743200" algn="l" defTabSz="913765" rtl="0" eaLnBrk="1" latinLnBrk="0" hangingPunct="1">
              <a:defRPr kern="1200">
                <a:solidFill>
                  <a:schemeClr val="lt1"/>
                </a:solidFill>
                <a:latin typeface="+mn-lt"/>
                <a:ea typeface="+mn-ea"/>
                <a:cs typeface="+mn-cs"/>
              </a:defRPr>
            </a:lvl7pPr>
            <a:lvl8pPr marL="3199765" algn="l" defTabSz="913765" rtl="0" eaLnBrk="1" latinLnBrk="0" hangingPunct="1">
              <a:defRPr kern="1200">
                <a:solidFill>
                  <a:schemeClr val="lt1"/>
                </a:solidFill>
                <a:latin typeface="+mn-lt"/>
                <a:ea typeface="+mn-ea"/>
                <a:cs typeface="+mn-cs"/>
              </a:defRPr>
            </a:lvl8pPr>
            <a:lvl9pPr marL="3656965" algn="l" defTabSz="913765" rtl="0" eaLnBrk="1" latinLnBrk="0" hangingPunct="1">
              <a:defRPr kern="1200">
                <a:solidFill>
                  <a:schemeClr val="lt1"/>
                </a:solidFill>
                <a:latin typeface="+mn-lt"/>
                <a:ea typeface="+mn-ea"/>
                <a:cs typeface="+mn-cs"/>
              </a:defRPr>
            </a:lvl9pPr>
          </a:lstStyle>
          <a:p>
            <a:pPr algn="ctr"/>
            <a:r>
              <a:rPr lang="zh-CN" altLang="en-US" sz="1600" dirty="0">
                <a:solidFill>
                  <a:srgbClr val="455765"/>
                </a:solidFill>
                <a:latin typeface="微软雅黑" panose="020B0503020204020204" pitchFamily="34" charset="-122"/>
                <a:ea typeface="微软雅黑" panose="020B0503020204020204" pitchFamily="34" charset="-122"/>
              </a:rPr>
              <a:t>执行</a:t>
            </a:r>
            <a:r>
              <a:rPr lang="en-US" altLang="zh-CN" sz="1600" dirty="0" err="1">
                <a:solidFill>
                  <a:srgbClr val="455765"/>
                </a:solidFill>
                <a:latin typeface="微软雅黑" panose="020B0503020204020204" pitchFamily="34" charset="-122"/>
                <a:ea typeface="微软雅黑" panose="020B0503020204020204" pitchFamily="34" charset="-122"/>
              </a:rPr>
              <a:t>Javascript</a:t>
            </a:r>
            <a:r>
              <a:rPr lang="en-US" altLang="zh-CN" sz="1600" dirty="0">
                <a:solidFill>
                  <a:srgbClr val="455765"/>
                </a:solidFill>
                <a:latin typeface="微软雅黑" panose="020B0503020204020204" pitchFamily="34" charset="-122"/>
                <a:ea typeface="微软雅黑" panose="020B0503020204020204" pitchFamily="34" charset="-122"/>
              </a:rPr>
              <a:t>,</a:t>
            </a:r>
            <a:endParaRPr lang="zh-CN" altLang="en-US" sz="1600" dirty="0">
              <a:solidFill>
                <a:srgbClr val="455765"/>
              </a:solidFill>
              <a:latin typeface="微软雅黑" panose="020B0503020204020204" pitchFamily="34" charset="-122"/>
              <a:ea typeface="微软雅黑" panose="020B0503020204020204" pitchFamily="34" charset="-122"/>
            </a:endParaRPr>
          </a:p>
        </p:txBody>
      </p:sp>
      <p:sp>
        <p:nvSpPr>
          <p:cNvPr id="77" name="右箭头 76"/>
          <p:cNvSpPr/>
          <p:nvPr/>
        </p:nvSpPr>
        <p:spPr>
          <a:xfrm>
            <a:off x="5460170" y="1913077"/>
            <a:ext cx="265102" cy="273063"/>
          </a:xfrm>
          <a:prstGeom prst="rightArrow">
            <a:avLst/>
          </a:prstGeom>
          <a:solidFill>
            <a:schemeClr val="tx1">
              <a:lumMod val="50000"/>
              <a:lumOff val="5000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zh-CN"/>
            </a:defPPr>
            <a:lvl1pPr algn="l" rtl="0" fontAlgn="base">
              <a:spcBef>
                <a:spcPct val="0"/>
              </a:spcBef>
              <a:spcAft>
                <a:spcPct val="0"/>
              </a:spcAft>
              <a:defRPr kern="1200">
                <a:solidFill>
                  <a:schemeClr val="dk1"/>
                </a:solidFill>
                <a:latin typeface="+mn-lt"/>
                <a:ea typeface="+mn-ea"/>
                <a:cs typeface="+mn-cs"/>
              </a:defRPr>
            </a:lvl1pPr>
            <a:lvl2pPr marL="457200" algn="l" rtl="0" fontAlgn="base">
              <a:spcBef>
                <a:spcPct val="0"/>
              </a:spcBef>
              <a:spcAft>
                <a:spcPct val="0"/>
              </a:spcAft>
              <a:defRPr kern="1200">
                <a:solidFill>
                  <a:schemeClr val="dk1"/>
                </a:solidFill>
                <a:latin typeface="+mn-lt"/>
                <a:ea typeface="+mn-ea"/>
                <a:cs typeface="+mn-cs"/>
              </a:defRPr>
            </a:lvl2pPr>
            <a:lvl3pPr marL="914400" algn="l" rtl="0" fontAlgn="base">
              <a:spcBef>
                <a:spcPct val="0"/>
              </a:spcBef>
              <a:spcAft>
                <a:spcPct val="0"/>
              </a:spcAft>
              <a:defRPr kern="1200">
                <a:solidFill>
                  <a:schemeClr val="dk1"/>
                </a:solidFill>
                <a:latin typeface="+mn-lt"/>
                <a:ea typeface="+mn-ea"/>
                <a:cs typeface="+mn-cs"/>
              </a:defRPr>
            </a:lvl3pPr>
            <a:lvl4pPr marL="1371600" algn="l" rtl="0" fontAlgn="base">
              <a:spcBef>
                <a:spcPct val="0"/>
              </a:spcBef>
              <a:spcAft>
                <a:spcPct val="0"/>
              </a:spcAft>
              <a:defRPr kern="1200">
                <a:solidFill>
                  <a:schemeClr val="dk1"/>
                </a:solidFill>
                <a:latin typeface="+mn-lt"/>
                <a:ea typeface="+mn-ea"/>
                <a:cs typeface="+mn-cs"/>
              </a:defRPr>
            </a:lvl4pPr>
            <a:lvl5pPr marL="1828800" algn="l" rtl="0" fontAlgn="base">
              <a:spcBef>
                <a:spcPct val="0"/>
              </a:spcBef>
              <a:spcAft>
                <a:spcPct val="0"/>
              </a:spcAft>
              <a:defRPr kern="1200">
                <a:solidFill>
                  <a:schemeClr val="dk1"/>
                </a:solidFill>
                <a:latin typeface="+mn-lt"/>
                <a:ea typeface="+mn-ea"/>
                <a:cs typeface="+mn-cs"/>
              </a:defRPr>
            </a:lvl5pPr>
            <a:lvl6pPr marL="2286000" algn="l" defTabSz="913765" rtl="0" eaLnBrk="1" latinLnBrk="0" hangingPunct="1">
              <a:defRPr kern="1200">
                <a:solidFill>
                  <a:schemeClr val="dk1"/>
                </a:solidFill>
                <a:latin typeface="+mn-lt"/>
                <a:ea typeface="+mn-ea"/>
                <a:cs typeface="+mn-cs"/>
              </a:defRPr>
            </a:lvl6pPr>
            <a:lvl7pPr marL="2743200" algn="l" defTabSz="913765" rtl="0" eaLnBrk="1" latinLnBrk="0" hangingPunct="1">
              <a:defRPr kern="1200">
                <a:solidFill>
                  <a:schemeClr val="dk1"/>
                </a:solidFill>
                <a:latin typeface="+mn-lt"/>
                <a:ea typeface="+mn-ea"/>
                <a:cs typeface="+mn-cs"/>
              </a:defRPr>
            </a:lvl7pPr>
            <a:lvl8pPr marL="3199765" algn="l" defTabSz="913765" rtl="0" eaLnBrk="1" latinLnBrk="0" hangingPunct="1">
              <a:defRPr kern="1200">
                <a:solidFill>
                  <a:schemeClr val="dk1"/>
                </a:solidFill>
                <a:latin typeface="+mn-lt"/>
                <a:ea typeface="+mn-ea"/>
                <a:cs typeface="+mn-cs"/>
              </a:defRPr>
            </a:lvl8pPr>
            <a:lvl9pPr marL="3656965" algn="l" defTabSz="913765" rtl="0" eaLnBrk="1" latinLnBrk="0" hangingPunct="1">
              <a:defRPr kern="1200">
                <a:solidFill>
                  <a:schemeClr val="dk1"/>
                </a:solidFill>
                <a:latin typeface="+mn-lt"/>
                <a:ea typeface="+mn-ea"/>
                <a:cs typeface="+mn-cs"/>
              </a:defRPr>
            </a:lvl9pPr>
          </a:lstStyle>
          <a:p>
            <a:pPr algn="ctr"/>
            <a:endParaRPr lang="zh-CN" altLang="en-US" sz="1600" dirty="0">
              <a:latin typeface="微软雅黑" panose="020B0503020204020204" pitchFamily="34" charset="-122"/>
              <a:ea typeface="微软雅黑" panose="020B0503020204020204" pitchFamily="34" charset="-122"/>
            </a:endParaRPr>
          </a:p>
        </p:txBody>
      </p:sp>
      <p:grpSp>
        <p:nvGrpSpPr>
          <p:cNvPr id="78" name="组合 77"/>
          <p:cNvGrpSpPr/>
          <p:nvPr/>
        </p:nvGrpSpPr>
        <p:grpSpPr>
          <a:xfrm>
            <a:off x="8139492" y="1218083"/>
            <a:ext cx="2644622" cy="5089478"/>
            <a:chOff x="10539" y="1442"/>
            <a:chExt cx="2646" cy="6393"/>
          </a:xfrm>
        </p:grpSpPr>
        <p:sp>
          <p:nvSpPr>
            <p:cNvPr id="99" name="流程图: 离页连接符 98"/>
            <p:cNvSpPr/>
            <p:nvPr/>
          </p:nvSpPr>
          <p:spPr>
            <a:xfrm>
              <a:off x="11115" y="1442"/>
              <a:ext cx="1482" cy="511"/>
            </a:xfrm>
            <a:prstGeom prst="flowChartOffpageConnector">
              <a:avLst/>
            </a:prstGeom>
            <a:solidFill>
              <a:schemeClr val="accent6">
                <a:lumMod val="60000"/>
                <a:lumOff val="4000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zh-CN"/>
              </a:defPPr>
              <a:lvl1pPr algn="l" rtl="0" fontAlgn="base">
                <a:spcBef>
                  <a:spcPct val="0"/>
                </a:spcBef>
                <a:spcAft>
                  <a:spcPct val="0"/>
                </a:spcAft>
                <a:defRPr kern="1200">
                  <a:solidFill>
                    <a:schemeClr val="dk1"/>
                  </a:solidFill>
                  <a:latin typeface="+mn-lt"/>
                  <a:ea typeface="+mn-ea"/>
                  <a:cs typeface="+mn-cs"/>
                </a:defRPr>
              </a:lvl1pPr>
              <a:lvl2pPr marL="457200" algn="l" rtl="0" fontAlgn="base">
                <a:spcBef>
                  <a:spcPct val="0"/>
                </a:spcBef>
                <a:spcAft>
                  <a:spcPct val="0"/>
                </a:spcAft>
                <a:defRPr kern="1200">
                  <a:solidFill>
                    <a:schemeClr val="dk1"/>
                  </a:solidFill>
                  <a:latin typeface="+mn-lt"/>
                  <a:ea typeface="+mn-ea"/>
                  <a:cs typeface="+mn-cs"/>
                </a:defRPr>
              </a:lvl2pPr>
              <a:lvl3pPr marL="914400" algn="l" rtl="0" fontAlgn="base">
                <a:spcBef>
                  <a:spcPct val="0"/>
                </a:spcBef>
                <a:spcAft>
                  <a:spcPct val="0"/>
                </a:spcAft>
                <a:defRPr kern="1200">
                  <a:solidFill>
                    <a:schemeClr val="dk1"/>
                  </a:solidFill>
                  <a:latin typeface="+mn-lt"/>
                  <a:ea typeface="+mn-ea"/>
                  <a:cs typeface="+mn-cs"/>
                </a:defRPr>
              </a:lvl3pPr>
              <a:lvl4pPr marL="1371600" algn="l" rtl="0" fontAlgn="base">
                <a:spcBef>
                  <a:spcPct val="0"/>
                </a:spcBef>
                <a:spcAft>
                  <a:spcPct val="0"/>
                </a:spcAft>
                <a:defRPr kern="1200">
                  <a:solidFill>
                    <a:schemeClr val="dk1"/>
                  </a:solidFill>
                  <a:latin typeface="+mn-lt"/>
                  <a:ea typeface="+mn-ea"/>
                  <a:cs typeface="+mn-cs"/>
                </a:defRPr>
              </a:lvl4pPr>
              <a:lvl5pPr marL="1828800" algn="l" rtl="0" fontAlgn="base">
                <a:spcBef>
                  <a:spcPct val="0"/>
                </a:spcBef>
                <a:spcAft>
                  <a:spcPct val="0"/>
                </a:spcAft>
                <a:defRPr kern="1200">
                  <a:solidFill>
                    <a:schemeClr val="dk1"/>
                  </a:solidFill>
                  <a:latin typeface="+mn-lt"/>
                  <a:ea typeface="+mn-ea"/>
                  <a:cs typeface="+mn-cs"/>
                </a:defRPr>
              </a:lvl5pPr>
              <a:lvl6pPr marL="2286000" algn="l" defTabSz="913765" rtl="0" eaLnBrk="1" latinLnBrk="0" hangingPunct="1">
                <a:defRPr kern="1200">
                  <a:solidFill>
                    <a:schemeClr val="dk1"/>
                  </a:solidFill>
                  <a:latin typeface="+mn-lt"/>
                  <a:ea typeface="+mn-ea"/>
                  <a:cs typeface="+mn-cs"/>
                </a:defRPr>
              </a:lvl6pPr>
              <a:lvl7pPr marL="2743200" algn="l" defTabSz="913765" rtl="0" eaLnBrk="1" latinLnBrk="0" hangingPunct="1">
                <a:defRPr kern="1200">
                  <a:solidFill>
                    <a:schemeClr val="dk1"/>
                  </a:solidFill>
                  <a:latin typeface="+mn-lt"/>
                  <a:ea typeface="+mn-ea"/>
                  <a:cs typeface="+mn-cs"/>
                </a:defRPr>
              </a:lvl7pPr>
              <a:lvl8pPr marL="3199765" algn="l" defTabSz="913765" rtl="0" eaLnBrk="1" latinLnBrk="0" hangingPunct="1">
                <a:defRPr kern="1200">
                  <a:solidFill>
                    <a:schemeClr val="dk1"/>
                  </a:solidFill>
                  <a:latin typeface="+mn-lt"/>
                  <a:ea typeface="+mn-ea"/>
                  <a:cs typeface="+mn-cs"/>
                </a:defRPr>
              </a:lvl8pPr>
              <a:lvl9pPr marL="3656965" algn="l" defTabSz="913765" rtl="0" eaLnBrk="1" latinLnBrk="0" hangingPunct="1">
                <a:defRPr kern="1200">
                  <a:solidFill>
                    <a:schemeClr val="dk1"/>
                  </a:solidFill>
                  <a:latin typeface="+mn-lt"/>
                  <a:ea typeface="+mn-ea"/>
                  <a:cs typeface="+mn-cs"/>
                </a:defRPr>
              </a:lvl9pPr>
            </a:lstStyle>
            <a:p>
              <a:pPr algn="ctr"/>
              <a:r>
                <a:rPr lang="zh-CN" altLang="en-US" sz="1600" b="1" dirty="0">
                  <a:solidFill>
                    <a:schemeClr val="accent6">
                      <a:lumMod val="50000"/>
                    </a:schemeClr>
                  </a:solidFill>
                  <a:latin typeface="微软雅黑" panose="020B0503020204020204" pitchFamily="34" charset="-122"/>
                  <a:ea typeface="微软雅黑" panose="020B0503020204020204" pitchFamily="34" charset="-122"/>
                </a:rPr>
                <a:t>高级应对</a:t>
              </a:r>
            </a:p>
          </p:txBody>
        </p:sp>
        <p:sp>
          <p:nvSpPr>
            <p:cNvPr id="100" name="流程图: 可选过程 99"/>
            <p:cNvSpPr/>
            <p:nvPr/>
          </p:nvSpPr>
          <p:spPr>
            <a:xfrm>
              <a:off x="10803" y="2047"/>
              <a:ext cx="2139" cy="308"/>
            </a:xfrm>
            <a:prstGeom prst="flowChartAlternateProcess">
              <a:avLst/>
            </a:prstGeom>
            <a:solidFill>
              <a:schemeClr val="accent6"/>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zh-CN"/>
              </a:defPPr>
              <a:lvl1pPr algn="l" rtl="0" fontAlgn="base">
                <a:spcBef>
                  <a:spcPct val="0"/>
                </a:spcBef>
                <a:spcAft>
                  <a:spcPct val="0"/>
                </a:spcAft>
                <a:defRPr kern="1200">
                  <a:solidFill>
                    <a:schemeClr val="dk1"/>
                  </a:solidFill>
                  <a:latin typeface="+mn-lt"/>
                  <a:ea typeface="+mn-ea"/>
                  <a:cs typeface="+mn-cs"/>
                </a:defRPr>
              </a:lvl1pPr>
              <a:lvl2pPr marL="457200" algn="l" rtl="0" fontAlgn="base">
                <a:spcBef>
                  <a:spcPct val="0"/>
                </a:spcBef>
                <a:spcAft>
                  <a:spcPct val="0"/>
                </a:spcAft>
                <a:defRPr kern="1200">
                  <a:solidFill>
                    <a:schemeClr val="dk1"/>
                  </a:solidFill>
                  <a:latin typeface="+mn-lt"/>
                  <a:ea typeface="+mn-ea"/>
                  <a:cs typeface="+mn-cs"/>
                </a:defRPr>
              </a:lvl2pPr>
              <a:lvl3pPr marL="914400" algn="l" rtl="0" fontAlgn="base">
                <a:spcBef>
                  <a:spcPct val="0"/>
                </a:spcBef>
                <a:spcAft>
                  <a:spcPct val="0"/>
                </a:spcAft>
                <a:defRPr kern="1200">
                  <a:solidFill>
                    <a:schemeClr val="dk1"/>
                  </a:solidFill>
                  <a:latin typeface="+mn-lt"/>
                  <a:ea typeface="+mn-ea"/>
                  <a:cs typeface="+mn-cs"/>
                </a:defRPr>
              </a:lvl3pPr>
              <a:lvl4pPr marL="1371600" algn="l" rtl="0" fontAlgn="base">
                <a:spcBef>
                  <a:spcPct val="0"/>
                </a:spcBef>
                <a:spcAft>
                  <a:spcPct val="0"/>
                </a:spcAft>
                <a:defRPr kern="1200">
                  <a:solidFill>
                    <a:schemeClr val="dk1"/>
                  </a:solidFill>
                  <a:latin typeface="+mn-lt"/>
                  <a:ea typeface="+mn-ea"/>
                  <a:cs typeface="+mn-cs"/>
                </a:defRPr>
              </a:lvl4pPr>
              <a:lvl5pPr marL="1828800" algn="l" rtl="0" fontAlgn="base">
                <a:spcBef>
                  <a:spcPct val="0"/>
                </a:spcBef>
                <a:spcAft>
                  <a:spcPct val="0"/>
                </a:spcAft>
                <a:defRPr kern="1200">
                  <a:solidFill>
                    <a:schemeClr val="dk1"/>
                  </a:solidFill>
                  <a:latin typeface="+mn-lt"/>
                  <a:ea typeface="+mn-ea"/>
                  <a:cs typeface="+mn-cs"/>
                </a:defRPr>
              </a:lvl5pPr>
              <a:lvl6pPr marL="2286000" algn="l" defTabSz="913765" rtl="0" eaLnBrk="1" latinLnBrk="0" hangingPunct="1">
                <a:defRPr kern="1200">
                  <a:solidFill>
                    <a:schemeClr val="dk1"/>
                  </a:solidFill>
                  <a:latin typeface="+mn-lt"/>
                  <a:ea typeface="+mn-ea"/>
                  <a:cs typeface="+mn-cs"/>
                </a:defRPr>
              </a:lvl6pPr>
              <a:lvl7pPr marL="2743200" algn="l" defTabSz="913765" rtl="0" eaLnBrk="1" latinLnBrk="0" hangingPunct="1">
                <a:defRPr kern="1200">
                  <a:solidFill>
                    <a:schemeClr val="dk1"/>
                  </a:solidFill>
                  <a:latin typeface="+mn-lt"/>
                  <a:ea typeface="+mn-ea"/>
                  <a:cs typeface="+mn-cs"/>
                </a:defRPr>
              </a:lvl7pPr>
              <a:lvl8pPr marL="3199765" algn="l" defTabSz="913765" rtl="0" eaLnBrk="1" latinLnBrk="0" hangingPunct="1">
                <a:defRPr kern="1200">
                  <a:solidFill>
                    <a:schemeClr val="dk1"/>
                  </a:solidFill>
                  <a:latin typeface="+mn-lt"/>
                  <a:ea typeface="+mn-ea"/>
                  <a:cs typeface="+mn-cs"/>
                </a:defRPr>
              </a:lvl8pPr>
              <a:lvl9pPr marL="3656965" algn="l" defTabSz="913765" rtl="0" eaLnBrk="1" latinLnBrk="0" hangingPunct="1">
                <a:defRPr kern="1200">
                  <a:solidFill>
                    <a:schemeClr val="dk1"/>
                  </a:solidFill>
                  <a:latin typeface="+mn-lt"/>
                  <a:ea typeface="+mn-ea"/>
                  <a:cs typeface="+mn-cs"/>
                </a:defRPr>
              </a:lvl9pPr>
            </a:lstStyle>
            <a:p>
              <a:pPr algn="ctr"/>
              <a:r>
                <a:rPr lang="zh-CN" altLang="en-US" sz="1600" dirty="0">
                  <a:solidFill>
                    <a:schemeClr val="bg1"/>
                  </a:solidFill>
                  <a:latin typeface="微软雅黑" panose="020B0503020204020204" pitchFamily="34" charset="-122"/>
                  <a:ea typeface="微软雅黑" panose="020B0503020204020204" pitchFamily="34" charset="-122"/>
                </a:rPr>
                <a:t>检查</a:t>
              </a:r>
              <a:r>
                <a:rPr lang="en-US" altLang="zh-CN" sz="1600" dirty="0">
                  <a:solidFill>
                    <a:schemeClr val="bg1"/>
                  </a:solidFill>
                  <a:latin typeface="微软雅黑" panose="020B0503020204020204" pitchFamily="34" charset="-122"/>
                  <a:ea typeface="微软雅黑" panose="020B0503020204020204" pitchFamily="34" charset="-122"/>
                </a:rPr>
                <a:t>HTTP Header</a:t>
              </a:r>
            </a:p>
          </p:txBody>
        </p:sp>
        <p:sp>
          <p:nvSpPr>
            <p:cNvPr id="101" name="流程图: 可选过程 100"/>
            <p:cNvSpPr/>
            <p:nvPr/>
          </p:nvSpPr>
          <p:spPr>
            <a:xfrm>
              <a:off x="10803" y="2463"/>
              <a:ext cx="2139" cy="308"/>
            </a:xfrm>
            <a:prstGeom prst="flowChartAlternateProcess">
              <a:avLst/>
            </a:prstGeom>
            <a:solidFill>
              <a:schemeClr val="accent6"/>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zh-CN"/>
              </a:defPPr>
              <a:lvl1pPr algn="l" rtl="0" fontAlgn="base">
                <a:spcBef>
                  <a:spcPct val="0"/>
                </a:spcBef>
                <a:spcAft>
                  <a:spcPct val="0"/>
                </a:spcAft>
                <a:defRPr kern="1200">
                  <a:solidFill>
                    <a:schemeClr val="dk1"/>
                  </a:solidFill>
                  <a:latin typeface="+mn-lt"/>
                  <a:ea typeface="+mn-ea"/>
                  <a:cs typeface="+mn-cs"/>
                </a:defRPr>
              </a:lvl1pPr>
              <a:lvl2pPr marL="457200" algn="l" rtl="0" fontAlgn="base">
                <a:spcBef>
                  <a:spcPct val="0"/>
                </a:spcBef>
                <a:spcAft>
                  <a:spcPct val="0"/>
                </a:spcAft>
                <a:defRPr kern="1200">
                  <a:solidFill>
                    <a:schemeClr val="dk1"/>
                  </a:solidFill>
                  <a:latin typeface="+mn-lt"/>
                  <a:ea typeface="+mn-ea"/>
                  <a:cs typeface="+mn-cs"/>
                </a:defRPr>
              </a:lvl2pPr>
              <a:lvl3pPr marL="914400" algn="l" rtl="0" fontAlgn="base">
                <a:spcBef>
                  <a:spcPct val="0"/>
                </a:spcBef>
                <a:spcAft>
                  <a:spcPct val="0"/>
                </a:spcAft>
                <a:defRPr kern="1200">
                  <a:solidFill>
                    <a:schemeClr val="dk1"/>
                  </a:solidFill>
                  <a:latin typeface="+mn-lt"/>
                  <a:ea typeface="+mn-ea"/>
                  <a:cs typeface="+mn-cs"/>
                </a:defRPr>
              </a:lvl3pPr>
              <a:lvl4pPr marL="1371600" algn="l" rtl="0" fontAlgn="base">
                <a:spcBef>
                  <a:spcPct val="0"/>
                </a:spcBef>
                <a:spcAft>
                  <a:spcPct val="0"/>
                </a:spcAft>
                <a:defRPr kern="1200">
                  <a:solidFill>
                    <a:schemeClr val="dk1"/>
                  </a:solidFill>
                  <a:latin typeface="+mn-lt"/>
                  <a:ea typeface="+mn-ea"/>
                  <a:cs typeface="+mn-cs"/>
                </a:defRPr>
              </a:lvl4pPr>
              <a:lvl5pPr marL="1828800" algn="l" rtl="0" fontAlgn="base">
                <a:spcBef>
                  <a:spcPct val="0"/>
                </a:spcBef>
                <a:spcAft>
                  <a:spcPct val="0"/>
                </a:spcAft>
                <a:defRPr kern="1200">
                  <a:solidFill>
                    <a:schemeClr val="dk1"/>
                  </a:solidFill>
                  <a:latin typeface="+mn-lt"/>
                  <a:ea typeface="+mn-ea"/>
                  <a:cs typeface="+mn-cs"/>
                </a:defRPr>
              </a:lvl5pPr>
              <a:lvl6pPr marL="2286000" algn="l" defTabSz="913765" rtl="0" eaLnBrk="1" latinLnBrk="0" hangingPunct="1">
                <a:defRPr kern="1200">
                  <a:solidFill>
                    <a:schemeClr val="dk1"/>
                  </a:solidFill>
                  <a:latin typeface="+mn-lt"/>
                  <a:ea typeface="+mn-ea"/>
                  <a:cs typeface="+mn-cs"/>
                </a:defRPr>
              </a:lvl6pPr>
              <a:lvl7pPr marL="2743200" algn="l" defTabSz="913765" rtl="0" eaLnBrk="1" latinLnBrk="0" hangingPunct="1">
                <a:defRPr kern="1200">
                  <a:solidFill>
                    <a:schemeClr val="dk1"/>
                  </a:solidFill>
                  <a:latin typeface="+mn-lt"/>
                  <a:ea typeface="+mn-ea"/>
                  <a:cs typeface="+mn-cs"/>
                </a:defRPr>
              </a:lvl7pPr>
              <a:lvl8pPr marL="3199765" algn="l" defTabSz="913765" rtl="0" eaLnBrk="1" latinLnBrk="0" hangingPunct="1">
                <a:defRPr kern="1200">
                  <a:solidFill>
                    <a:schemeClr val="dk1"/>
                  </a:solidFill>
                  <a:latin typeface="+mn-lt"/>
                  <a:ea typeface="+mn-ea"/>
                  <a:cs typeface="+mn-cs"/>
                </a:defRPr>
              </a:lvl8pPr>
              <a:lvl9pPr marL="3656965" algn="l" defTabSz="913765" rtl="0" eaLnBrk="1" latinLnBrk="0" hangingPunct="1">
                <a:defRPr kern="1200">
                  <a:solidFill>
                    <a:schemeClr val="dk1"/>
                  </a:solidFill>
                  <a:latin typeface="+mn-lt"/>
                  <a:ea typeface="+mn-ea"/>
                  <a:cs typeface="+mn-cs"/>
                </a:defRPr>
              </a:lvl9pPr>
            </a:lstStyle>
            <a:p>
              <a:pPr algn="ctr"/>
              <a:r>
                <a:rPr lang="zh-CN" altLang="en-US" sz="1600" dirty="0">
                  <a:solidFill>
                    <a:schemeClr val="bg1"/>
                  </a:solidFill>
                  <a:latin typeface="微软雅黑" panose="020B0503020204020204" pitchFamily="34" charset="-122"/>
                  <a:ea typeface="微软雅黑" panose="020B0503020204020204" pitchFamily="34" charset="-122"/>
                </a:rPr>
                <a:t>设备指纹</a:t>
              </a:r>
            </a:p>
          </p:txBody>
        </p:sp>
        <p:sp>
          <p:nvSpPr>
            <p:cNvPr id="102" name="双大括号 101"/>
            <p:cNvSpPr/>
            <p:nvPr/>
          </p:nvSpPr>
          <p:spPr>
            <a:xfrm>
              <a:off x="10587" y="2047"/>
              <a:ext cx="2549" cy="643"/>
            </a:xfrm>
            <a:prstGeom prst="bracePair">
              <a:avLst/>
            </a:prstGeom>
          </p:spPr>
          <p:style>
            <a:lnRef idx="1">
              <a:schemeClr val="accent1"/>
            </a:lnRef>
            <a:fillRef idx="0">
              <a:schemeClr val="accent1"/>
            </a:fillRef>
            <a:effectRef idx="0">
              <a:schemeClr val="accent1"/>
            </a:effectRef>
            <a:fontRef idx="minor">
              <a:schemeClr val="tx1"/>
            </a:fontRef>
          </p:style>
          <p:txBody>
            <a:bodyPr rtlCol="0" anchor="ctr"/>
            <a:lstStyle>
              <a:defPPr>
                <a:defRPr lang="zh-CN"/>
              </a:defPPr>
              <a:lvl1pPr algn="l" rtl="0" fontAlgn="base">
                <a:spcBef>
                  <a:spcPct val="0"/>
                </a:spcBef>
                <a:spcAft>
                  <a:spcPct val="0"/>
                </a:spcAft>
                <a:defRPr kern="1200">
                  <a:solidFill>
                    <a:schemeClr val="tx1"/>
                  </a:solidFill>
                  <a:latin typeface="+mn-lt"/>
                  <a:ea typeface="+mn-ea"/>
                  <a:cs typeface="+mn-cs"/>
                </a:defRPr>
              </a:lvl1pPr>
              <a:lvl2pPr marL="457200" algn="l" rtl="0" fontAlgn="base">
                <a:spcBef>
                  <a:spcPct val="0"/>
                </a:spcBef>
                <a:spcAft>
                  <a:spcPct val="0"/>
                </a:spcAft>
                <a:defRPr kern="1200">
                  <a:solidFill>
                    <a:schemeClr val="tx1"/>
                  </a:solidFill>
                  <a:latin typeface="+mn-lt"/>
                  <a:ea typeface="+mn-ea"/>
                  <a:cs typeface="+mn-cs"/>
                </a:defRPr>
              </a:lvl2pPr>
              <a:lvl3pPr marL="914400" algn="l" rtl="0" fontAlgn="base">
                <a:spcBef>
                  <a:spcPct val="0"/>
                </a:spcBef>
                <a:spcAft>
                  <a:spcPct val="0"/>
                </a:spcAft>
                <a:defRPr kern="1200">
                  <a:solidFill>
                    <a:schemeClr val="tx1"/>
                  </a:solidFill>
                  <a:latin typeface="+mn-lt"/>
                  <a:ea typeface="+mn-ea"/>
                  <a:cs typeface="+mn-cs"/>
                </a:defRPr>
              </a:lvl3pPr>
              <a:lvl4pPr marL="1371600" algn="l" rtl="0" fontAlgn="base">
                <a:spcBef>
                  <a:spcPct val="0"/>
                </a:spcBef>
                <a:spcAft>
                  <a:spcPct val="0"/>
                </a:spcAft>
                <a:defRPr kern="1200">
                  <a:solidFill>
                    <a:schemeClr val="tx1"/>
                  </a:solidFill>
                  <a:latin typeface="+mn-lt"/>
                  <a:ea typeface="+mn-ea"/>
                  <a:cs typeface="+mn-cs"/>
                </a:defRPr>
              </a:lvl4pPr>
              <a:lvl5pPr marL="1828800" algn="l" rtl="0" fontAlgn="base">
                <a:spcBef>
                  <a:spcPct val="0"/>
                </a:spcBef>
                <a:spcAft>
                  <a:spcPct val="0"/>
                </a:spcAft>
                <a:defRPr kern="1200">
                  <a:solidFill>
                    <a:schemeClr val="tx1"/>
                  </a:solidFill>
                  <a:latin typeface="+mn-lt"/>
                  <a:ea typeface="+mn-ea"/>
                  <a:cs typeface="+mn-cs"/>
                </a:defRPr>
              </a:lvl5pPr>
              <a:lvl6pPr marL="2286000" algn="l" defTabSz="913765" rtl="0" eaLnBrk="1" latinLnBrk="0" hangingPunct="1">
                <a:defRPr kern="1200">
                  <a:solidFill>
                    <a:schemeClr val="tx1"/>
                  </a:solidFill>
                  <a:latin typeface="+mn-lt"/>
                  <a:ea typeface="+mn-ea"/>
                  <a:cs typeface="+mn-cs"/>
                </a:defRPr>
              </a:lvl6pPr>
              <a:lvl7pPr marL="2743200" algn="l" defTabSz="913765" rtl="0" eaLnBrk="1" latinLnBrk="0" hangingPunct="1">
                <a:defRPr kern="1200">
                  <a:solidFill>
                    <a:schemeClr val="tx1"/>
                  </a:solidFill>
                  <a:latin typeface="+mn-lt"/>
                  <a:ea typeface="+mn-ea"/>
                  <a:cs typeface="+mn-cs"/>
                </a:defRPr>
              </a:lvl7pPr>
              <a:lvl8pPr marL="3199765" algn="l" defTabSz="913765" rtl="0" eaLnBrk="1" latinLnBrk="0" hangingPunct="1">
                <a:defRPr kern="1200">
                  <a:solidFill>
                    <a:schemeClr val="tx1"/>
                  </a:solidFill>
                  <a:latin typeface="+mn-lt"/>
                  <a:ea typeface="+mn-ea"/>
                  <a:cs typeface="+mn-cs"/>
                </a:defRPr>
              </a:lvl8pPr>
              <a:lvl9pPr marL="3656965" algn="l" defTabSz="913765" rtl="0" eaLnBrk="1" latinLnBrk="0" hangingPunct="1">
                <a:defRPr kern="1200">
                  <a:solidFill>
                    <a:schemeClr val="tx1"/>
                  </a:solidFill>
                  <a:latin typeface="+mn-lt"/>
                  <a:ea typeface="+mn-ea"/>
                  <a:cs typeface="+mn-cs"/>
                </a:defRPr>
              </a:lvl9pPr>
            </a:lstStyle>
            <a:p>
              <a:pPr algn="ctr"/>
              <a:endParaRPr lang="zh-CN" altLang="en-US" sz="1600"/>
            </a:p>
          </p:txBody>
        </p:sp>
        <p:sp>
          <p:nvSpPr>
            <p:cNvPr id="103" name="流程图: 可选过程 102"/>
            <p:cNvSpPr/>
            <p:nvPr/>
          </p:nvSpPr>
          <p:spPr>
            <a:xfrm>
              <a:off x="10804" y="3062"/>
              <a:ext cx="2140" cy="308"/>
            </a:xfrm>
            <a:prstGeom prst="flowChartAlternateProcess">
              <a:avLst/>
            </a:prstGeom>
            <a:solidFill>
              <a:schemeClr val="accent6"/>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zh-CN"/>
              </a:defPPr>
              <a:lvl1pPr algn="l" rtl="0" fontAlgn="base">
                <a:spcBef>
                  <a:spcPct val="0"/>
                </a:spcBef>
                <a:spcAft>
                  <a:spcPct val="0"/>
                </a:spcAft>
                <a:defRPr kern="1200">
                  <a:solidFill>
                    <a:schemeClr val="dk1"/>
                  </a:solidFill>
                  <a:latin typeface="+mn-lt"/>
                  <a:ea typeface="+mn-ea"/>
                  <a:cs typeface="+mn-cs"/>
                </a:defRPr>
              </a:lvl1pPr>
              <a:lvl2pPr marL="457200" algn="l" rtl="0" fontAlgn="base">
                <a:spcBef>
                  <a:spcPct val="0"/>
                </a:spcBef>
                <a:spcAft>
                  <a:spcPct val="0"/>
                </a:spcAft>
                <a:defRPr kern="1200">
                  <a:solidFill>
                    <a:schemeClr val="dk1"/>
                  </a:solidFill>
                  <a:latin typeface="+mn-lt"/>
                  <a:ea typeface="+mn-ea"/>
                  <a:cs typeface="+mn-cs"/>
                </a:defRPr>
              </a:lvl2pPr>
              <a:lvl3pPr marL="914400" algn="l" rtl="0" fontAlgn="base">
                <a:spcBef>
                  <a:spcPct val="0"/>
                </a:spcBef>
                <a:spcAft>
                  <a:spcPct val="0"/>
                </a:spcAft>
                <a:defRPr kern="1200">
                  <a:solidFill>
                    <a:schemeClr val="dk1"/>
                  </a:solidFill>
                  <a:latin typeface="+mn-lt"/>
                  <a:ea typeface="+mn-ea"/>
                  <a:cs typeface="+mn-cs"/>
                </a:defRPr>
              </a:lvl3pPr>
              <a:lvl4pPr marL="1371600" algn="l" rtl="0" fontAlgn="base">
                <a:spcBef>
                  <a:spcPct val="0"/>
                </a:spcBef>
                <a:spcAft>
                  <a:spcPct val="0"/>
                </a:spcAft>
                <a:defRPr kern="1200">
                  <a:solidFill>
                    <a:schemeClr val="dk1"/>
                  </a:solidFill>
                  <a:latin typeface="+mn-lt"/>
                  <a:ea typeface="+mn-ea"/>
                  <a:cs typeface="+mn-cs"/>
                </a:defRPr>
              </a:lvl4pPr>
              <a:lvl5pPr marL="1828800" algn="l" rtl="0" fontAlgn="base">
                <a:spcBef>
                  <a:spcPct val="0"/>
                </a:spcBef>
                <a:spcAft>
                  <a:spcPct val="0"/>
                </a:spcAft>
                <a:defRPr kern="1200">
                  <a:solidFill>
                    <a:schemeClr val="dk1"/>
                  </a:solidFill>
                  <a:latin typeface="+mn-lt"/>
                  <a:ea typeface="+mn-ea"/>
                  <a:cs typeface="+mn-cs"/>
                </a:defRPr>
              </a:lvl5pPr>
              <a:lvl6pPr marL="2286000" algn="l" defTabSz="913765" rtl="0" eaLnBrk="1" latinLnBrk="0" hangingPunct="1">
                <a:defRPr kern="1200">
                  <a:solidFill>
                    <a:schemeClr val="dk1"/>
                  </a:solidFill>
                  <a:latin typeface="+mn-lt"/>
                  <a:ea typeface="+mn-ea"/>
                  <a:cs typeface="+mn-cs"/>
                </a:defRPr>
              </a:lvl6pPr>
              <a:lvl7pPr marL="2743200" algn="l" defTabSz="913765" rtl="0" eaLnBrk="1" latinLnBrk="0" hangingPunct="1">
                <a:defRPr kern="1200">
                  <a:solidFill>
                    <a:schemeClr val="dk1"/>
                  </a:solidFill>
                  <a:latin typeface="+mn-lt"/>
                  <a:ea typeface="+mn-ea"/>
                  <a:cs typeface="+mn-cs"/>
                </a:defRPr>
              </a:lvl7pPr>
              <a:lvl8pPr marL="3199765" algn="l" defTabSz="913765" rtl="0" eaLnBrk="1" latinLnBrk="0" hangingPunct="1">
                <a:defRPr kern="1200">
                  <a:solidFill>
                    <a:schemeClr val="dk1"/>
                  </a:solidFill>
                  <a:latin typeface="+mn-lt"/>
                  <a:ea typeface="+mn-ea"/>
                  <a:cs typeface="+mn-cs"/>
                </a:defRPr>
              </a:lvl8pPr>
              <a:lvl9pPr marL="3656965" algn="l" defTabSz="913765" rtl="0" eaLnBrk="1" latinLnBrk="0" hangingPunct="1">
                <a:defRPr kern="1200">
                  <a:solidFill>
                    <a:schemeClr val="dk1"/>
                  </a:solidFill>
                  <a:latin typeface="+mn-lt"/>
                  <a:ea typeface="+mn-ea"/>
                  <a:cs typeface="+mn-cs"/>
                </a:defRPr>
              </a:lvl9pPr>
            </a:lstStyle>
            <a:p>
              <a:pPr algn="ctr"/>
              <a:r>
                <a:rPr lang="zh-CN" altLang="en-US" sz="1600" dirty="0">
                  <a:solidFill>
                    <a:schemeClr val="bg1"/>
                  </a:solidFill>
                  <a:latin typeface="微软雅黑" panose="020B0503020204020204" pitchFamily="34" charset="-122"/>
                  <a:ea typeface="微软雅黑" panose="020B0503020204020204" pitchFamily="34" charset="-122"/>
                </a:rPr>
                <a:t>访问频次</a:t>
              </a:r>
            </a:p>
          </p:txBody>
        </p:sp>
        <p:sp>
          <p:nvSpPr>
            <p:cNvPr id="104" name="流程图: 可选过程 103"/>
            <p:cNvSpPr/>
            <p:nvPr/>
          </p:nvSpPr>
          <p:spPr>
            <a:xfrm>
              <a:off x="10800" y="3476"/>
              <a:ext cx="2140" cy="308"/>
            </a:xfrm>
            <a:prstGeom prst="flowChartAlternateProcess">
              <a:avLst/>
            </a:prstGeom>
            <a:solidFill>
              <a:schemeClr val="accent6"/>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zh-CN"/>
              </a:defPPr>
              <a:lvl1pPr algn="l" rtl="0" fontAlgn="base">
                <a:spcBef>
                  <a:spcPct val="0"/>
                </a:spcBef>
                <a:spcAft>
                  <a:spcPct val="0"/>
                </a:spcAft>
                <a:defRPr kern="1200">
                  <a:solidFill>
                    <a:schemeClr val="dk1"/>
                  </a:solidFill>
                  <a:latin typeface="+mn-lt"/>
                  <a:ea typeface="+mn-ea"/>
                  <a:cs typeface="+mn-cs"/>
                </a:defRPr>
              </a:lvl1pPr>
              <a:lvl2pPr marL="457200" algn="l" rtl="0" fontAlgn="base">
                <a:spcBef>
                  <a:spcPct val="0"/>
                </a:spcBef>
                <a:spcAft>
                  <a:spcPct val="0"/>
                </a:spcAft>
                <a:defRPr kern="1200">
                  <a:solidFill>
                    <a:schemeClr val="dk1"/>
                  </a:solidFill>
                  <a:latin typeface="+mn-lt"/>
                  <a:ea typeface="+mn-ea"/>
                  <a:cs typeface="+mn-cs"/>
                </a:defRPr>
              </a:lvl2pPr>
              <a:lvl3pPr marL="914400" algn="l" rtl="0" fontAlgn="base">
                <a:spcBef>
                  <a:spcPct val="0"/>
                </a:spcBef>
                <a:spcAft>
                  <a:spcPct val="0"/>
                </a:spcAft>
                <a:defRPr kern="1200">
                  <a:solidFill>
                    <a:schemeClr val="dk1"/>
                  </a:solidFill>
                  <a:latin typeface="+mn-lt"/>
                  <a:ea typeface="+mn-ea"/>
                  <a:cs typeface="+mn-cs"/>
                </a:defRPr>
              </a:lvl3pPr>
              <a:lvl4pPr marL="1371600" algn="l" rtl="0" fontAlgn="base">
                <a:spcBef>
                  <a:spcPct val="0"/>
                </a:spcBef>
                <a:spcAft>
                  <a:spcPct val="0"/>
                </a:spcAft>
                <a:defRPr kern="1200">
                  <a:solidFill>
                    <a:schemeClr val="dk1"/>
                  </a:solidFill>
                  <a:latin typeface="+mn-lt"/>
                  <a:ea typeface="+mn-ea"/>
                  <a:cs typeface="+mn-cs"/>
                </a:defRPr>
              </a:lvl4pPr>
              <a:lvl5pPr marL="1828800" algn="l" rtl="0" fontAlgn="base">
                <a:spcBef>
                  <a:spcPct val="0"/>
                </a:spcBef>
                <a:spcAft>
                  <a:spcPct val="0"/>
                </a:spcAft>
                <a:defRPr kern="1200">
                  <a:solidFill>
                    <a:schemeClr val="dk1"/>
                  </a:solidFill>
                  <a:latin typeface="+mn-lt"/>
                  <a:ea typeface="+mn-ea"/>
                  <a:cs typeface="+mn-cs"/>
                </a:defRPr>
              </a:lvl5pPr>
              <a:lvl6pPr marL="2286000" algn="l" defTabSz="913765" rtl="0" eaLnBrk="1" latinLnBrk="0" hangingPunct="1">
                <a:defRPr kern="1200">
                  <a:solidFill>
                    <a:schemeClr val="dk1"/>
                  </a:solidFill>
                  <a:latin typeface="+mn-lt"/>
                  <a:ea typeface="+mn-ea"/>
                  <a:cs typeface="+mn-cs"/>
                </a:defRPr>
              </a:lvl6pPr>
              <a:lvl7pPr marL="2743200" algn="l" defTabSz="913765" rtl="0" eaLnBrk="1" latinLnBrk="0" hangingPunct="1">
                <a:defRPr kern="1200">
                  <a:solidFill>
                    <a:schemeClr val="dk1"/>
                  </a:solidFill>
                  <a:latin typeface="+mn-lt"/>
                  <a:ea typeface="+mn-ea"/>
                  <a:cs typeface="+mn-cs"/>
                </a:defRPr>
              </a:lvl7pPr>
              <a:lvl8pPr marL="3199765" algn="l" defTabSz="913765" rtl="0" eaLnBrk="1" latinLnBrk="0" hangingPunct="1">
                <a:defRPr kern="1200">
                  <a:solidFill>
                    <a:schemeClr val="dk1"/>
                  </a:solidFill>
                  <a:latin typeface="+mn-lt"/>
                  <a:ea typeface="+mn-ea"/>
                  <a:cs typeface="+mn-cs"/>
                </a:defRPr>
              </a:lvl8pPr>
              <a:lvl9pPr marL="3656965" algn="l" defTabSz="913765" rtl="0" eaLnBrk="1" latinLnBrk="0" hangingPunct="1">
                <a:defRPr kern="1200">
                  <a:solidFill>
                    <a:schemeClr val="dk1"/>
                  </a:solidFill>
                  <a:latin typeface="+mn-lt"/>
                  <a:ea typeface="+mn-ea"/>
                  <a:cs typeface="+mn-cs"/>
                </a:defRPr>
              </a:lvl9pPr>
            </a:lstStyle>
            <a:p>
              <a:pPr algn="ctr"/>
              <a:r>
                <a:rPr lang="zh-CN" altLang="en-US" sz="1600" dirty="0">
                  <a:solidFill>
                    <a:schemeClr val="bg1"/>
                  </a:solidFill>
                  <a:latin typeface="微软雅黑" panose="020B0503020204020204" pitchFamily="34" charset="-122"/>
                  <a:ea typeface="微软雅黑" panose="020B0503020204020204" pitchFamily="34" charset="-122"/>
                </a:rPr>
                <a:t>数据服务</a:t>
              </a:r>
            </a:p>
          </p:txBody>
        </p:sp>
        <p:sp>
          <p:nvSpPr>
            <p:cNvPr id="105" name="流程图: 可选过程 104"/>
            <p:cNvSpPr/>
            <p:nvPr/>
          </p:nvSpPr>
          <p:spPr>
            <a:xfrm>
              <a:off x="10800" y="3890"/>
              <a:ext cx="2140" cy="308"/>
            </a:xfrm>
            <a:prstGeom prst="flowChartAlternateProcess">
              <a:avLst/>
            </a:prstGeom>
            <a:solidFill>
              <a:schemeClr val="accent6"/>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zh-CN"/>
              </a:defPPr>
              <a:lvl1pPr algn="l" rtl="0" fontAlgn="base">
                <a:spcBef>
                  <a:spcPct val="0"/>
                </a:spcBef>
                <a:spcAft>
                  <a:spcPct val="0"/>
                </a:spcAft>
                <a:defRPr kern="1200">
                  <a:solidFill>
                    <a:schemeClr val="dk1"/>
                  </a:solidFill>
                  <a:latin typeface="+mn-lt"/>
                  <a:ea typeface="+mn-ea"/>
                  <a:cs typeface="+mn-cs"/>
                </a:defRPr>
              </a:lvl1pPr>
              <a:lvl2pPr marL="457200" algn="l" rtl="0" fontAlgn="base">
                <a:spcBef>
                  <a:spcPct val="0"/>
                </a:spcBef>
                <a:spcAft>
                  <a:spcPct val="0"/>
                </a:spcAft>
                <a:defRPr kern="1200">
                  <a:solidFill>
                    <a:schemeClr val="dk1"/>
                  </a:solidFill>
                  <a:latin typeface="+mn-lt"/>
                  <a:ea typeface="+mn-ea"/>
                  <a:cs typeface="+mn-cs"/>
                </a:defRPr>
              </a:lvl2pPr>
              <a:lvl3pPr marL="914400" algn="l" rtl="0" fontAlgn="base">
                <a:spcBef>
                  <a:spcPct val="0"/>
                </a:spcBef>
                <a:spcAft>
                  <a:spcPct val="0"/>
                </a:spcAft>
                <a:defRPr kern="1200">
                  <a:solidFill>
                    <a:schemeClr val="dk1"/>
                  </a:solidFill>
                  <a:latin typeface="+mn-lt"/>
                  <a:ea typeface="+mn-ea"/>
                  <a:cs typeface="+mn-cs"/>
                </a:defRPr>
              </a:lvl3pPr>
              <a:lvl4pPr marL="1371600" algn="l" rtl="0" fontAlgn="base">
                <a:spcBef>
                  <a:spcPct val="0"/>
                </a:spcBef>
                <a:spcAft>
                  <a:spcPct val="0"/>
                </a:spcAft>
                <a:defRPr kern="1200">
                  <a:solidFill>
                    <a:schemeClr val="dk1"/>
                  </a:solidFill>
                  <a:latin typeface="+mn-lt"/>
                  <a:ea typeface="+mn-ea"/>
                  <a:cs typeface="+mn-cs"/>
                </a:defRPr>
              </a:lvl4pPr>
              <a:lvl5pPr marL="1828800" algn="l" rtl="0" fontAlgn="base">
                <a:spcBef>
                  <a:spcPct val="0"/>
                </a:spcBef>
                <a:spcAft>
                  <a:spcPct val="0"/>
                </a:spcAft>
                <a:defRPr kern="1200">
                  <a:solidFill>
                    <a:schemeClr val="dk1"/>
                  </a:solidFill>
                  <a:latin typeface="+mn-lt"/>
                  <a:ea typeface="+mn-ea"/>
                  <a:cs typeface="+mn-cs"/>
                </a:defRPr>
              </a:lvl5pPr>
              <a:lvl6pPr marL="2286000" algn="l" defTabSz="913765" rtl="0" eaLnBrk="1" latinLnBrk="0" hangingPunct="1">
                <a:defRPr kern="1200">
                  <a:solidFill>
                    <a:schemeClr val="dk1"/>
                  </a:solidFill>
                  <a:latin typeface="+mn-lt"/>
                  <a:ea typeface="+mn-ea"/>
                  <a:cs typeface="+mn-cs"/>
                </a:defRPr>
              </a:lvl6pPr>
              <a:lvl7pPr marL="2743200" algn="l" defTabSz="913765" rtl="0" eaLnBrk="1" latinLnBrk="0" hangingPunct="1">
                <a:defRPr kern="1200">
                  <a:solidFill>
                    <a:schemeClr val="dk1"/>
                  </a:solidFill>
                  <a:latin typeface="+mn-lt"/>
                  <a:ea typeface="+mn-ea"/>
                  <a:cs typeface="+mn-cs"/>
                </a:defRPr>
              </a:lvl7pPr>
              <a:lvl8pPr marL="3199765" algn="l" defTabSz="913765" rtl="0" eaLnBrk="1" latinLnBrk="0" hangingPunct="1">
                <a:defRPr kern="1200">
                  <a:solidFill>
                    <a:schemeClr val="dk1"/>
                  </a:solidFill>
                  <a:latin typeface="+mn-lt"/>
                  <a:ea typeface="+mn-ea"/>
                  <a:cs typeface="+mn-cs"/>
                </a:defRPr>
              </a:lvl8pPr>
              <a:lvl9pPr marL="3656965" algn="l" defTabSz="913765" rtl="0" eaLnBrk="1" latinLnBrk="0" hangingPunct="1">
                <a:defRPr kern="1200">
                  <a:solidFill>
                    <a:schemeClr val="dk1"/>
                  </a:solidFill>
                  <a:latin typeface="+mn-lt"/>
                  <a:ea typeface="+mn-ea"/>
                  <a:cs typeface="+mn-cs"/>
                </a:defRPr>
              </a:lvl9pPr>
            </a:lstStyle>
            <a:p>
              <a:pPr algn="ctr"/>
              <a:r>
                <a:rPr lang="zh-CN" altLang="en-US" sz="1600" dirty="0">
                  <a:solidFill>
                    <a:schemeClr val="bg1"/>
                  </a:solidFill>
                  <a:latin typeface="微软雅黑" panose="020B0503020204020204" pitchFamily="34" charset="-122"/>
                  <a:ea typeface="微软雅黑" panose="020B0503020204020204" pitchFamily="34" charset="-122"/>
                </a:rPr>
                <a:t>设备指纹</a:t>
              </a:r>
            </a:p>
          </p:txBody>
        </p:sp>
        <p:sp>
          <p:nvSpPr>
            <p:cNvPr id="106" name="双大括号 105"/>
            <p:cNvSpPr/>
            <p:nvPr/>
          </p:nvSpPr>
          <p:spPr>
            <a:xfrm>
              <a:off x="10587" y="3024"/>
              <a:ext cx="2597" cy="978"/>
            </a:xfrm>
            <a:prstGeom prst="bracePair">
              <a:avLst/>
            </a:prstGeom>
          </p:spPr>
          <p:style>
            <a:lnRef idx="1">
              <a:schemeClr val="accent1"/>
            </a:lnRef>
            <a:fillRef idx="0">
              <a:schemeClr val="accent1"/>
            </a:fillRef>
            <a:effectRef idx="0">
              <a:schemeClr val="accent1"/>
            </a:effectRef>
            <a:fontRef idx="minor">
              <a:schemeClr val="tx1"/>
            </a:fontRef>
          </p:style>
          <p:txBody>
            <a:bodyPr rtlCol="0" anchor="ctr"/>
            <a:lstStyle>
              <a:defPPr>
                <a:defRPr lang="zh-CN"/>
              </a:defPPr>
              <a:lvl1pPr algn="l" rtl="0" fontAlgn="base">
                <a:spcBef>
                  <a:spcPct val="0"/>
                </a:spcBef>
                <a:spcAft>
                  <a:spcPct val="0"/>
                </a:spcAft>
                <a:defRPr kern="1200">
                  <a:solidFill>
                    <a:schemeClr val="tx1"/>
                  </a:solidFill>
                  <a:latin typeface="+mn-lt"/>
                  <a:ea typeface="+mn-ea"/>
                  <a:cs typeface="+mn-cs"/>
                </a:defRPr>
              </a:lvl1pPr>
              <a:lvl2pPr marL="457200" algn="l" rtl="0" fontAlgn="base">
                <a:spcBef>
                  <a:spcPct val="0"/>
                </a:spcBef>
                <a:spcAft>
                  <a:spcPct val="0"/>
                </a:spcAft>
                <a:defRPr kern="1200">
                  <a:solidFill>
                    <a:schemeClr val="tx1"/>
                  </a:solidFill>
                  <a:latin typeface="+mn-lt"/>
                  <a:ea typeface="+mn-ea"/>
                  <a:cs typeface="+mn-cs"/>
                </a:defRPr>
              </a:lvl2pPr>
              <a:lvl3pPr marL="914400" algn="l" rtl="0" fontAlgn="base">
                <a:spcBef>
                  <a:spcPct val="0"/>
                </a:spcBef>
                <a:spcAft>
                  <a:spcPct val="0"/>
                </a:spcAft>
                <a:defRPr kern="1200">
                  <a:solidFill>
                    <a:schemeClr val="tx1"/>
                  </a:solidFill>
                  <a:latin typeface="+mn-lt"/>
                  <a:ea typeface="+mn-ea"/>
                  <a:cs typeface="+mn-cs"/>
                </a:defRPr>
              </a:lvl3pPr>
              <a:lvl4pPr marL="1371600" algn="l" rtl="0" fontAlgn="base">
                <a:spcBef>
                  <a:spcPct val="0"/>
                </a:spcBef>
                <a:spcAft>
                  <a:spcPct val="0"/>
                </a:spcAft>
                <a:defRPr kern="1200">
                  <a:solidFill>
                    <a:schemeClr val="tx1"/>
                  </a:solidFill>
                  <a:latin typeface="+mn-lt"/>
                  <a:ea typeface="+mn-ea"/>
                  <a:cs typeface="+mn-cs"/>
                </a:defRPr>
              </a:lvl4pPr>
              <a:lvl5pPr marL="1828800" algn="l" rtl="0" fontAlgn="base">
                <a:spcBef>
                  <a:spcPct val="0"/>
                </a:spcBef>
                <a:spcAft>
                  <a:spcPct val="0"/>
                </a:spcAft>
                <a:defRPr kern="1200">
                  <a:solidFill>
                    <a:schemeClr val="tx1"/>
                  </a:solidFill>
                  <a:latin typeface="+mn-lt"/>
                  <a:ea typeface="+mn-ea"/>
                  <a:cs typeface="+mn-cs"/>
                </a:defRPr>
              </a:lvl5pPr>
              <a:lvl6pPr marL="2286000" algn="l" defTabSz="913765" rtl="0" eaLnBrk="1" latinLnBrk="0" hangingPunct="1">
                <a:defRPr kern="1200">
                  <a:solidFill>
                    <a:schemeClr val="tx1"/>
                  </a:solidFill>
                  <a:latin typeface="+mn-lt"/>
                  <a:ea typeface="+mn-ea"/>
                  <a:cs typeface="+mn-cs"/>
                </a:defRPr>
              </a:lvl6pPr>
              <a:lvl7pPr marL="2743200" algn="l" defTabSz="913765" rtl="0" eaLnBrk="1" latinLnBrk="0" hangingPunct="1">
                <a:defRPr kern="1200">
                  <a:solidFill>
                    <a:schemeClr val="tx1"/>
                  </a:solidFill>
                  <a:latin typeface="+mn-lt"/>
                  <a:ea typeface="+mn-ea"/>
                  <a:cs typeface="+mn-cs"/>
                </a:defRPr>
              </a:lvl7pPr>
              <a:lvl8pPr marL="3199765" algn="l" defTabSz="913765" rtl="0" eaLnBrk="1" latinLnBrk="0" hangingPunct="1">
                <a:defRPr kern="1200">
                  <a:solidFill>
                    <a:schemeClr val="tx1"/>
                  </a:solidFill>
                  <a:latin typeface="+mn-lt"/>
                  <a:ea typeface="+mn-ea"/>
                  <a:cs typeface="+mn-cs"/>
                </a:defRPr>
              </a:lvl8pPr>
              <a:lvl9pPr marL="3656965" algn="l" defTabSz="913765" rtl="0" eaLnBrk="1" latinLnBrk="0" hangingPunct="1">
                <a:defRPr kern="1200">
                  <a:solidFill>
                    <a:schemeClr val="tx1"/>
                  </a:solidFill>
                  <a:latin typeface="+mn-lt"/>
                  <a:ea typeface="+mn-ea"/>
                  <a:cs typeface="+mn-cs"/>
                </a:defRPr>
              </a:lvl9pPr>
            </a:lstStyle>
            <a:p>
              <a:pPr algn="ctr"/>
              <a:endParaRPr lang="zh-CN" altLang="en-US" sz="1600"/>
            </a:p>
          </p:txBody>
        </p:sp>
        <p:sp>
          <p:nvSpPr>
            <p:cNvPr id="107" name="流程图: 可选过程 106"/>
            <p:cNvSpPr/>
            <p:nvPr/>
          </p:nvSpPr>
          <p:spPr>
            <a:xfrm>
              <a:off x="10804" y="7527"/>
              <a:ext cx="2140" cy="308"/>
            </a:xfrm>
            <a:prstGeom prst="flowChartAlternateProcess">
              <a:avLst/>
            </a:prstGeom>
            <a:solidFill>
              <a:schemeClr val="accent6"/>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zh-CN"/>
              </a:defPPr>
              <a:lvl1pPr algn="l" rtl="0" fontAlgn="base">
                <a:spcBef>
                  <a:spcPct val="0"/>
                </a:spcBef>
                <a:spcAft>
                  <a:spcPct val="0"/>
                </a:spcAft>
                <a:defRPr kern="1200">
                  <a:solidFill>
                    <a:schemeClr val="dk1"/>
                  </a:solidFill>
                  <a:latin typeface="+mn-lt"/>
                  <a:ea typeface="+mn-ea"/>
                  <a:cs typeface="+mn-cs"/>
                </a:defRPr>
              </a:lvl1pPr>
              <a:lvl2pPr marL="457200" algn="l" rtl="0" fontAlgn="base">
                <a:spcBef>
                  <a:spcPct val="0"/>
                </a:spcBef>
                <a:spcAft>
                  <a:spcPct val="0"/>
                </a:spcAft>
                <a:defRPr kern="1200">
                  <a:solidFill>
                    <a:schemeClr val="dk1"/>
                  </a:solidFill>
                  <a:latin typeface="+mn-lt"/>
                  <a:ea typeface="+mn-ea"/>
                  <a:cs typeface="+mn-cs"/>
                </a:defRPr>
              </a:lvl2pPr>
              <a:lvl3pPr marL="914400" algn="l" rtl="0" fontAlgn="base">
                <a:spcBef>
                  <a:spcPct val="0"/>
                </a:spcBef>
                <a:spcAft>
                  <a:spcPct val="0"/>
                </a:spcAft>
                <a:defRPr kern="1200">
                  <a:solidFill>
                    <a:schemeClr val="dk1"/>
                  </a:solidFill>
                  <a:latin typeface="+mn-lt"/>
                  <a:ea typeface="+mn-ea"/>
                  <a:cs typeface="+mn-cs"/>
                </a:defRPr>
              </a:lvl3pPr>
              <a:lvl4pPr marL="1371600" algn="l" rtl="0" fontAlgn="base">
                <a:spcBef>
                  <a:spcPct val="0"/>
                </a:spcBef>
                <a:spcAft>
                  <a:spcPct val="0"/>
                </a:spcAft>
                <a:defRPr kern="1200">
                  <a:solidFill>
                    <a:schemeClr val="dk1"/>
                  </a:solidFill>
                  <a:latin typeface="+mn-lt"/>
                  <a:ea typeface="+mn-ea"/>
                  <a:cs typeface="+mn-cs"/>
                </a:defRPr>
              </a:lvl4pPr>
              <a:lvl5pPr marL="1828800" algn="l" rtl="0" fontAlgn="base">
                <a:spcBef>
                  <a:spcPct val="0"/>
                </a:spcBef>
                <a:spcAft>
                  <a:spcPct val="0"/>
                </a:spcAft>
                <a:defRPr kern="1200">
                  <a:solidFill>
                    <a:schemeClr val="dk1"/>
                  </a:solidFill>
                  <a:latin typeface="+mn-lt"/>
                  <a:ea typeface="+mn-ea"/>
                  <a:cs typeface="+mn-cs"/>
                </a:defRPr>
              </a:lvl5pPr>
              <a:lvl6pPr marL="2286000" algn="l" defTabSz="913765" rtl="0" eaLnBrk="1" latinLnBrk="0" hangingPunct="1">
                <a:defRPr kern="1200">
                  <a:solidFill>
                    <a:schemeClr val="dk1"/>
                  </a:solidFill>
                  <a:latin typeface="+mn-lt"/>
                  <a:ea typeface="+mn-ea"/>
                  <a:cs typeface="+mn-cs"/>
                </a:defRPr>
              </a:lvl6pPr>
              <a:lvl7pPr marL="2743200" algn="l" defTabSz="913765" rtl="0" eaLnBrk="1" latinLnBrk="0" hangingPunct="1">
                <a:defRPr kern="1200">
                  <a:solidFill>
                    <a:schemeClr val="dk1"/>
                  </a:solidFill>
                  <a:latin typeface="+mn-lt"/>
                  <a:ea typeface="+mn-ea"/>
                  <a:cs typeface="+mn-cs"/>
                </a:defRPr>
              </a:lvl7pPr>
              <a:lvl8pPr marL="3199765" algn="l" defTabSz="913765" rtl="0" eaLnBrk="1" latinLnBrk="0" hangingPunct="1">
                <a:defRPr kern="1200">
                  <a:solidFill>
                    <a:schemeClr val="dk1"/>
                  </a:solidFill>
                  <a:latin typeface="+mn-lt"/>
                  <a:ea typeface="+mn-ea"/>
                  <a:cs typeface="+mn-cs"/>
                </a:defRPr>
              </a:lvl8pPr>
              <a:lvl9pPr marL="3656965" algn="l" defTabSz="913765" rtl="0" eaLnBrk="1" latinLnBrk="0" hangingPunct="1">
                <a:defRPr kern="1200">
                  <a:solidFill>
                    <a:schemeClr val="dk1"/>
                  </a:solidFill>
                  <a:latin typeface="+mn-lt"/>
                  <a:ea typeface="+mn-ea"/>
                  <a:cs typeface="+mn-cs"/>
                </a:defRPr>
              </a:lvl9pPr>
            </a:lstStyle>
            <a:p>
              <a:pPr algn="ctr"/>
              <a:r>
                <a:rPr lang="zh-CN" altLang="en-US" sz="1600" dirty="0">
                  <a:solidFill>
                    <a:schemeClr val="bg1"/>
                  </a:solidFill>
                  <a:latin typeface="微软雅黑" panose="020B0503020204020204" pitchFamily="34" charset="-122"/>
                  <a:ea typeface="微软雅黑" panose="020B0503020204020204" pitchFamily="34" charset="-122"/>
                </a:rPr>
                <a:t>爬虫行为深度分析</a:t>
              </a:r>
            </a:p>
          </p:txBody>
        </p:sp>
        <p:sp>
          <p:nvSpPr>
            <p:cNvPr id="108" name="流程图: 可选过程 107"/>
            <p:cNvSpPr/>
            <p:nvPr/>
          </p:nvSpPr>
          <p:spPr>
            <a:xfrm>
              <a:off x="10804" y="6273"/>
              <a:ext cx="2140" cy="308"/>
            </a:xfrm>
            <a:prstGeom prst="flowChartAlternateProcess">
              <a:avLst/>
            </a:prstGeom>
            <a:solidFill>
              <a:schemeClr val="accent6"/>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zh-CN"/>
              </a:defPPr>
              <a:lvl1pPr algn="l" rtl="0" fontAlgn="base">
                <a:spcBef>
                  <a:spcPct val="0"/>
                </a:spcBef>
                <a:spcAft>
                  <a:spcPct val="0"/>
                </a:spcAft>
                <a:defRPr kern="1200">
                  <a:solidFill>
                    <a:schemeClr val="dk1"/>
                  </a:solidFill>
                  <a:latin typeface="+mn-lt"/>
                  <a:ea typeface="+mn-ea"/>
                  <a:cs typeface="+mn-cs"/>
                </a:defRPr>
              </a:lvl1pPr>
              <a:lvl2pPr marL="457200" algn="l" rtl="0" fontAlgn="base">
                <a:spcBef>
                  <a:spcPct val="0"/>
                </a:spcBef>
                <a:spcAft>
                  <a:spcPct val="0"/>
                </a:spcAft>
                <a:defRPr kern="1200">
                  <a:solidFill>
                    <a:schemeClr val="dk1"/>
                  </a:solidFill>
                  <a:latin typeface="+mn-lt"/>
                  <a:ea typeface="+mn-ea"/>
                  <a:cs typeface="+mn-cs"/>
                </a:defRPr>
              </a:lvl2pPr>
              <a:lvl3pPr marL="914400" algn="l" rtl="0" fontAlgn="base">
                <a:spcBef>
                  <a:spcPct val="0"/>
                </a:spcBef>
                <a:spcAft>
                  <a:spcPct val="0"/>
                </a:spcAft>
                <a:defRPr kern="1200">
                  <a:solidFill>
                    <a:schemeClr val="dk1"/>
                  </a:solidFill>
                  <a:latin typeface="+mn-lt"/>
                  <a:ea typeface="+mn-ea"/>
                  <a:cs typeface="+mn-cs"/>
                </a:defRPr>
              </a:lvl3pPr>
              <a:lvl4pPr marL="1371600" algn="l" rtl="0" fontAlgn="base">
                <a:spcBef>
                  <a:spcPct val="0"/>
                </a:spcBef>
                <a:spcAft>
                  <a:spcPct val="0"/>
                </a:spcAft>
                <a:defRPr kern="1200">
                  <a:solidFill>
                    <a:schemeClr val="dk1"/>
                  </a:solidFill>
                  <a:latin typeface="+mn-lt"/>
                  <a:ea typeface="+mn-ea"/>
                  <a:cs typeface="+mn-cs"/>
                </a:defRPr>
              </a:lvl4pPr>
              <a:lvl5pPr marL="1828800" algn="l" rtl="0" fontAlgn="base">
                <a:spcBef>
                  <a:spcPct val="0"/>
                </a:spcBef>
                <a:spcAft>
                  <a:spcPct val="0"/>
                </a:spcAft>
                <a:defRPr kern="1200">
                  <a:solidFill>
                    <a:schemeClr val="dk1"/>
                  </a:solidFill>
                  <a:latin typeface="+mn-lt"/>
                  <a:ea typeface="+mn-ea"/>
                  <a:cs typeface="+mn-cs"/>
                </a:defRPr>
              </a:lvl5pPr>
              <a:lvl6pPr marL="2286000" algn="l" defTabSz="913765" rtl="0" eaLnBrk="1" latinLnBrk="0" hangingPunct="1">
                <a:defRPr kern="1200">
                  <a:solidFill>
                    <a:schemeClr val="dk1"/>
                  </a:solidFill>
                  <a:latin typeface="+mn-lt"/>
                  <a:ea typeface="+mn-ea"/>
                  <a:cs typeface="+mn-cs"/>
                </a:defRPr>
              </a:lvl6pPr>
              <a:lvl7pPr marL="2743200" algn="l" defTabSz="913765" rtl="0" eaLnBrk="1" latinLnBrk="0" hangingPunct="1">
                <a:defRPr kern="1200">
                  <a:solidFill>
                    <a:schemeClr val="dk1"/>
                  </a:solidFill>
                  <a:latin typeface="+mn-lt"/>
                  <a:ea typeface="+mn-ea"/>
                  <a:cs typeface="+mn-cs"/>
                </a:defRPr>
              </a:lvl7pPr>
              <a:lvl8pPr marL="3199765" algn="l" defTabSz="913765" rtl="0" eaLnBrk="1" latinLnBrk="0" hangingPunct="1">
                <a:defRPr kern="1200">
                  <a:solidFill>
                    <a:schemeClr val="dk1"/>
                  </a:solidFill>
                  <a:latin typeface="+mn-lt"/>
                  <a:ea typeface="+mn-ea"/>
                  <a:cs typeface="+mn-cs"/>
                </a:defRPr>
              </a:lvl8pPr>
              <a:lvl9pPr marL="3656965" algn="l" defTabSz="913765" rtl="0" eaLnBrk="1" latinLnBrk="0" hangingPunct="1">
                <a:defRPr kern="1200">
                  <a:solidFill>
                    <a:schemeClr val="dk1"/>
                  </a:solidFill>
                  <a:latin typeface="+mn-lt"/>
                  <a:ea typeface="+mn-ea"/>
                  <a:cs typeface="+mn-cs"/>
                </a:defRPr>
              </a:lvl9pPr>
            </a:lstStyle>
            <a:p>
              <a:pPr algn="ctr"/>
              <a:r>
                <a:rPr lang="zh-CN" altLang="en-US" sz="1600" dirty="0">
                  <a:solidFill>
                    <a:schemeClr val="bg1"/>
                  </a:solidFill>
                  <a:latin typeface="微软雅黑" panose="020B0503020204020204" pitchFamily="34" charset="-122"/>
                  <a:ea typeface="微软雅黑" panose="020B0503020204020204" pitchFamily="34" charset="-122"/>
                </a:rPr>
                <a:t>设备指纹</a:t>
              </a:r>
            </a:p>
          </p:txBody>
        </p:sp>
        <p:sp>
          <p:nvSpPr>
            <p:cNvPr id="109" name="流程图: 可选过程 108"/>
            <p:cNvSpPr/>
            <p:nvPr/>
          </p:nvSpPr>
          <p:spPr>
            <a:xfrm>
              <a:off x="10804" y="7112"/>
              <a:ext cx="2140" cy="308"/>
            </a:xfrm>
            <a:prstGeom prst="flowChartAlternateProcess">
              <a:avLst/>
            </a:prstGeom>
            <a:solidFill>
              <a:schemeClr val="accent6"/>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zh-CN"/>
              </a:defPPr>
              <a:lvl1pPr algn="l" rtl="0" fontAlgn="base">
                <a:spcBef>
                  <a:spcPct val="0"/>
                </a:spcBef>
                <a:spcAft>
                  <a:spcPct val="0"/>
                </a:spcAft>
                <a:defRPr kern="1200">
                  <a:solidFill>
                    <a:schemeClr val="dk1"/>
                  </a:solidFill>
                  <a:latin typeface="+mn-lt"/>
                  <a:ea typeface="+mn-ea"/>
                  <a:cs typeface="+mn-cs"/>
                </a:defRPr>
              </a:lvl1pPr>
              <a:lvl2pPr marL="457200" algn="l" rtl="0" fontAlgn="base">
                <a:spcBef>
                  <a:spcPct val="0"/>
                </a:spcBef>
                <a:spcAft>
                  <a:spcPct val="0"/>
                </a:spcAft>
                <a:defRPr kern="1200">
                  <a:solidFill>
                    <a:schemeClr val="dk1"/>
                  </a:solidFill>
                  <a:latin typeface="+mn-lt"/>
                  <a:ea typeface="+mn-ea"/>
                  <a:cs typeface="+mn-cs"/>
                </a:defRPr>
              </a:lvl2pPr>
              <a:lvl3pPr marL="914400" algn="l" rtl="0" fontAlgn="base">
                <a:spcBef>
                  <a:spcPct val="0"/>
                </a:spcBef>
                <a:spcAft>
                  <a:spcPct val="0"/>
                </a:spcAft>
                <a:defRPr kern="1200">
                  <a:solidFill>
                    <a:schemeClr val="dk1"/>
                  </a:solidFill>
                  <a:latin typeface="+mn-lt"/>
                  <a:ea typeface="+mn-ea"/>
                  <a:cs typeface="+mn-cs"/>
                </a:defRPr>
              </a:lvl3pPr>
              <a:lvl4pPr marL="1371600" algn="l" rtl="0" fontAlgn="base">
                <a:spcBef>
                  <a:spcPct val="0"/>
                </a:spcBef>
                <a:spcAft>
                  <a:spcPct val="0"/>
                </a:spcAft>
                <a:defRPr kern="1200">
                  <a:solidFill>
                    <a:schemeClr val="dk1"/>
                  </a:solidFill>
                  <a:latin typeface="+mn-lt"/>
                  <a:ea typeface="+mn-ea"/>
                  <a:cs typeface="+mn-cs"/>
                </a:defRPr>
              </a:lvl4pPr>
              <a:lvl5pPr marL="1828800" algn="l" rtl="0" fontAlgn="base">
                <a:spcBef>
                  <a:spcPct val="0"/>
                </a:spcBef>
                <a:spcAft>
                  <a:spcPct val="0"/>
                </a:spcAft>
                <a:defRPr kern="1200">
                  <a:solidFill>
                    <a:schemeClr val="dk1"/>
                  </a:solidFill>
                  <a:latin typeface="+mn-lt"/>
                  <a:ea typeface="+mn-ea"/>
                  <a:cs typeface="+mn-cs"/>
                </a:defRPr>
              </a:lvl5pPr>
              <a:lvl6pPr marL="2286000" algn="l" defTabSz="913765" rtl="0" eaLnBrk="1" latinLnBrk="0" hangingPunct="1">
                <a:defRPr kern="1200">
                  <a:solidFill>
                    <a:schemeClr val="dk1"/>
                  </a:solidFill>
                  <a:latin typeface="+mn-lt"/>
                  <a:ea typeface="+mn-ea"/>
                  <a:cs typeface="+mn-cs"/>
                </a:defRPr>
              </a:lvl6pPr>
              <a:lvl7pPr marL="2743200" algn="l" defTabSz="913765" rtl="0" eaLnBrk="1" latinLnBrk="0" hangingPunct="1">
                <a:defRPr kern="1200">
                  <a:solidFill>
                    <a:schemeClr val="dk1"/>
                  </a:solidFill>
                  <a:latin typeface="+mn-lt"/>
                  <a:ea typeface="+mn-ea"/>
                  <a:cs typeface="+mn-cs"/>
                </a:defRPr>
              </a:lvl7pPr>
              <a:lvl8pPr marL="3199765" algn="l" defTabSz="913765" rtl="0" eaLnBrk="1" latinLnBrk="0" hangingPunct="1">
                <a:defRPr kern="1200">
                  <a:solidFill>
                    <a:schemeClr val="dk1"/>
                  </a:solidFill>
                  <a:latin typeface="+mn-lt"/>
                  <a:ea typeface="+mn-ea"/>
                  <a:cs typeface="+mn-cs"/>
                </a:defRPr>
              </a:lvl8pPr>
              <a:lvl9pPr marL="3656965" algn="l" defTabSz="913765" rtl="0" eaLnBrk="1" latinLnBrk="0" hangingPunct="1">
                <a:defRPr kern="1200">
                  <a:solidFill>
                    <a:schemeClr val="dk1"/>
                  </a:solidFill>
                  <a:latin typeface="+mn-lt"/>
                  <a:ea typeface="+mn-ea"/>
                  <a:cs typeface="+mn-cs"/>
                </a:defRPr>
              </a:lvl9pPr>
            </a:lstStyle>
            <a:p>
              <a:pPr algn="ctr"/>
              <a:r>
                <a:rPr lang="zh-CN" altLang="en-US" sz="1600" dirty="0">
                  <a:solidFill>
                    <a:schemeClr val="bg1"/>
                  </a:solidFill>
                  <a:latin typeface="微软雅黑" panose="020B0503020204020204" pitchFamily="34" charset="-122"/>
                  <a:ea typeface="微软雅黑" panose="020B0503020204020204" pitchFamily="34" charset="-122"/>
                </a:rPr>
                <a:t>数据服务</a:t>
              </a:r>
            </a:p>
          </p:txBody>
        </p:sp>
        <p:sp>
          <p:nvSpPr>
            <p:cNvPr id="110" name="流程图: 可选过程 109"/>
            <p:cNvSpPr/>
            <p:nvPr/>
          </p:nvSpPr>
          <p:spPr>
            <a:xfrm>
              <a:off x="10804" y="6694"/>
              <a:ext cx="2140" cy="308"/>
            </a:xfrm>
            <a:prstGeom prst="flowChartAlternateProcess">
              <a:avLst/>
            </a:prstGeom>
            <a:solidFill>
              <a:schemeClr val="accent6"/>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zh-CN"/>
              </a:defPPr>
              <a:lvl1pPr algn="l" rtl="0" fontAlgn="base">
                <a:spcBef>
                  <a:spcPct val="0"/>
                </a:spcBef>
                <a:spcAft>
                  <a:spcPct val="0"/>
                </a:spcAft>
                <a:defRPr kern="1200">
                  <a:solidFill>
                    <a:schemeClr val="dk1"/>
                  </a:solidFill>
                  <a:latin typeface="+mn-lt"/>
                  <a:ea typeface="+mn-ea"/>
                  <a:cs typeface="+mn-cs"/>
                </a:defRPr>
              </a:lvl1pPr>
              <a:lvl2pPr marL="457200" algn="l" rtl="0" fontAlgn="base">
                <a:spcBef>
                  <a:spcPct val="0"/>
                </a:spcBef>
                <a:spcAft>
                  <a:spcPct val="0"/>
                </a:spcAft>
                <a:defRPr kern="1200">
                  <a:solidFill>
                    <a:schemeClr val="dk1"/>
                  </a:solidFill>
                  <a:latin typeface="+mn-lt"/>
                  <a:ea typeface="+mn-ea"/>
                  <a:cs typeface="+mn-cs"/>
                </a:defRPr>
              </a:lvl2pPr>
              <a:lvl3pPr marL="914400" algn="l" rtl="0" fontAlgn="base">
                <a:spcBef>
                  <a:spcPct val="0"/>
                </a:spcBef>
                <a:spcAft>
                  <a:spcPct val="0"/>
                </a:spcAft>
                <a:defRPr kern="1200">
                  <a:solidFill>
                    <a:schemeClr val="dk1"/>
                  </a:solidFill>
                  <a:latin typeface="+mn-lt"/>
                  <a:ea typeface="+mn-ea"/>
                  <a:cs typeface="+mn-cs"/>
                </a:defRPr>
              </a:lvl3pPr>
              <a:lvl4pPr marL="1371600" algn="l" rtl="0" fontAlgn="base">
                <a:spcBef>
                  <a:spcPct val="0"/>
                </a:spcBef>
                <a:spcAft>
                  <a:spcPct val="0"/>
                </a:spcAft>
                <a:defRPr kern="1200">
                  <a:solidFill>
                    <a:schemeClr val="dk1"/>
                  </a:solidFill>
                  <a:latin typeface="+mn-lt"/>
                  <a:ea typeface="+mn-ea"/>
                  <a:cs typeface="+mn-cs"/>
                </a:defRPr>
              </a:lvl4pPr>
              <a:lvl5pPr marL="1828800" algn="l" rtl="0" fontAlgn="base">
                <a:spcBef>
                  <a:spcPct val="0"/>
                </a:spcBef>
                <a:spcAft>
                  <a:spcPct val="0"/>
                </a:spcAft>
                <a:defRPr kern="1200">
                  <a:solidFill>
                    <a:schemeClr val="dk1"/>
                  </a:solidFill>
                  <a:latin typeface="+mn-lt"/>
                  <a:ea typeface="+mn-ea"/>
                  <a:cs typeface="+mn-cs"/>
                </a:defRPr>
              </a:lvl5pPr>
              <a:lvl6pPr marL="2286000" algn="l" defTabSz="913765" rtl="0" eaLnBrk="1" latinLnBrk="0" hangingPunct="1">
                <a:defRPr kern="1200">
                  <a:solidFill>
                    <a:schemeClr val="dk1"/>
                  </a:solidFill>
                  <a:latin typeface="+mn-lt"/>
                  <a:ea typeface="+mn-ea"/>
                  <a:cs typeface="+mn-cs"/>
                </a:defRPr>
              </a:lvl6pPr>
              <a:lvl7pPr marL="2743200" algn="l" defTabSz="913765" rtl="0" eaLnBrk="1" latinLnBrk="0" hangingPunct="1">
                <a:defRPr kern="1200">
                  <a:solidFill>
                    <a:schemeClr val="dk1"/>
                  </a:solidFill>
                  <a:latin typeface="+mn-lt"/>
                  <a:ea typeface="+mn-ea"/>
                  <a:cs typeface="+mn-cs"/>
                </a:defRPr>
              </a:lvl7pPr>
              <a:lvl8pPr marL="3199765" algn="l" defTabSz="913765" rtl="0" eaLnBrk="1" latinLnBrk="0" hangingPunct="1">
                <a:defRPr kern="1200">
                  <a:solidFill>
                    <a:schemeClr val="dk1"/>
                  </a:solidFill>
                  <a:latin typeface="+mn-lt"/>
                  <a:ea typeface="+mn-ea"/>
                  <a:cs typeface="+mn-cs"/>
                </a:defRPr>
              </a:lvl8pPr>
              <a:lvl9pPr marL="3656965" algn="l" defTabSz="913765" rtl="0" eaLnBrk="1" latinLnBrk="0" hangingPunct="1">
                <a:defRPr kern="1200">
                  <a:solidFill>
                    <a:schemeClr val="dk1"/>
                  </a:solidFill>
                  <a:latin typeface="+mn-lt"/>
                  <a:ea typeface="+mn-ea"/>
                  <a:cs typeface="+mn-cs"/>
                </a:defRPr>
              </a:lvl9pPr>
            </a:lstStyle>
            <a:p>
              <a:pPr algn="ctr"/>
              <a:r>
                <a:rPr lang="zh-CN" altLang="en-US" sz="1600" dirty="0">
                  <a:solidFill>
                    <a:schemeClr val="bg1"/>
                  </a:solidFill>
                  <a:latin typeface="微软雅黑" panose="020B0503020204020204" pitchFamily="34" charset="-122"/>
                  <a:ea typeface="微软雅黑" panose="020B0503020204020204" pitchFamily="34" charset="-122"/>
                </a:rPr>
                <a:t>人机识别</a:t>
              </a:r>
            </a:p>
          </p:txBody>
        </p:sp>
        <p:sp>
          <p:nvSpPr>
            <p:cNvPr id="111" name="双大括号 110"/>
            <p:cNvSpPr/>
            <p:nvPr/>
          </p:nvSpPr>
          <p:spPr>
            <a:xfrm>
              <a:off x="10539" y="6214"/>
              <a:ext cx="2646" cy="1313"/>
            </a:xfrm>
            <a:prstGeom prst="bracePair">
              <a:avLst/>
            </a:prstGeom>
          </p:spPr>
          <p:style>
            <a:lnRef idx="1">
              <a:schemeClr val="accent1"/>
            </a:lnRef>
            <a:fillRef idx="0">
              <a:schemeClr val="accent1"/>
            </a:fillRef>
            <a:effectRef idx="0">
              <a:schemeClr val="accent1"/>
            </a:effectRef>
            <a:fontRef idx="minor">
              <a:schemeClr val="tx1"/>
            </a:fontRef>
          </p:style>
          <p:txBody>
            <a:bodyPr rtlCol="0" anchor="ctr"/>
            <a:lstStyle>
              <a:defPPr>
                <a:defRPr lang="zh-CN"/>
              </a:defPPr>
              <a:lvl1pPr algn="l" rtl="0" fontAlgn="base">
                <a:spcBef>
                  <a:spcPct val="0"/>
                </a:spcBef>
                <a:spcAft>
                  <a:spcPct val="0"/>
                </a:spcAft>
                <a:defRPr kern="1200">
                  <a:solidFill>
                    <a:schemeClr val="tx1"/>
                  </a:solidFill>
                  <a:latin typeface="+mn-lt"/>
                  <a:ea typeface="+mn-ea"/>
                  <a:cs typeface="+mn-cs"/>
                </a:defRPr>
              </a:lvl1pPr>
              <a:lvl2pPr marL="457200" algn="l" rtl="0" fontAlgn="base">
                <a:spcBef>
                  <a:spcPct val="0"/>
                </a:spcBef>
                <a:spcAft>
                  <a:spcPct val="0"/>
                </a:spcAft>
                <a:defRPr kern="1200">
                  <a:solidFill>
                    <a:schemeClr val="tx1"/>
                  </a:solidFill>
                  <a:latin typeface="+mn-lt"/>
                  <a:ea typeface="+mn-ea"/>
                  <a:cs typeface="+mn-cs"/>
                </a:defRPr>
              </a:lvl2pPr>
              <a:lvl3pPr marL="914400" algn="l" rtl="0" fontAlgn="base">
                <a:spcBef>
                  <a:spcPct val="0"/>
                </a:spcBef>
                <a:spcAft>
                  <a:spcPct val="0"/>
                </a:spcAft>
                <a:defRPr kern="1200">
                  <a:solidFill>
                    <a:schemeClr val="tx1"/>
                  </a:solidFill>
                  <a:latin typeface="+mn-lt"/>
                  <a:ea typeface="+mn-ea"/>
                  <a:cs typeface="+mn-cs"/>
                </a:defRPr>
              </a:lvl3pPr>
              <a:lvl4pPr marL="1371600" algn="l" rtl="0" fontAlgn="base">
                <a:spcBef>
                  <a:spcPct val="0"/>
                </a:spcBef>
                <a:spcAft>
                  <a:spcPct val="0"/>
                </a:spcAft>
                <a:defRPr kern="1200">
                  <a:solidFill>
                    <a:schemeClr val="tx1"/>
                  </a:solidFill>
                  <a:latin typeface="+mn-lt"/>
                  <a:ea typeface="+mn-ea"/>
                  <a:cs typeface="+mn-cs"/>
                </a:defRPr>
              </a:lvl4pPr>
              <a:lvl5pPr marL="1828800" algn="l" rtl="0" fontAlgn="base">
                <a:spcBef>
                  <a:spcPct val="0"/>
                </a:spcBef>
                <a:spcAft>
                  <a:spcPct val="0"/>
                </a:spcAft>
                <a:defRPr kern="1200">
                  <a:solidFill>
                    <a:schemeClr val="tx1"/>
                  </a:solidFill>
                  <a:latin typeface="+mn-lt"/>
                  <a:ea typeface="+mn-ea"/>
                  <a:cs typeface="+mn-cs"/>
                </a:defRPr>
              </a:lvl5pPr>
              <a:lvl6pPr marL="2286000" algn="l" defTabSz="913765" rtl="0" eaLnBrk="1" latinLnBrk="0" hangingPunct="1">
                <a:defRPr kern="1200">
                  <a:solidFill>
                    <a:schemeClr val="tx1"/>
                  </a:solidFill>
                  <a:latin typeface="+mn-lt"/>
                  <a:ea typeface="+mn-ea"/>
                  <a:cs typeface="+mn-cs"/>
                </a:defRPr>
              </a:lvl6pPr>
              <a:lvl7pPr marL="2743200" algn="l" defTabSz="913765" rtl="0" eaLnBrk="1" latinLnBrk="0" hangingPunct="1">
                <a:defRPr kern="1200">
                  <a:solidFill>
                    <a:schemeClr val="tx1"/>
                  </a:solidFill>
                  <a:latin typeface="+mn-lt"/>
                  <a:ea typeface="+mn-ea"/>
                  <a:cs typeface="+mn-cs"/>
                </a:defRPr>
              </a:lvl7pPr>
              <a:lvl8pPr marL="3199765" algn="l" defTabSz="913765" rtl="0" eaLnBrk="1" latinLnBrk="0" hangingPunct="1">
                <a:defRPr kern="1200">
                  <a:solidFill>
                    <a:schemeClr val="tx1"/>
                  </a:solidFill>
                  <a:latin typeface="+mn-lt"/>
                  <a:ea typeface="+mn-ea"/>
                  <a:cs typeface="+mn-cs"/>
                </a:defRPr>
              </a:lvl8pPr>
              <a:lvl9pPr marL="3656965" algn="l" defTabSz="913765" rtl="0" eaLnBrk="1" latinLnBrk="0" hangingPunct="1">
                <a:defRPr kern="1200">
                  <a:solidFill>
                    <a:schemeClr val="tx1"/>
                  </a:solidFill>
                  <a:latin typeface="+mn-lt"/>
                  <a:ea typeface="+mn-ea"/>
                  <a:cs typeface="+mn-cs"/>
                </a:defRPr>
              </a:lvl9pPr>
            </a:lstStyle>
            <a:p>
              <a:pPr algn="ctr"/>
              <a:endParaRPr lang="zh-CN" altLang="en-US" sz="1600"/>
            </a:p>
          </p:txBody>
        </p:sp>
        <p:sp>
          <p:nvSpPr>
            <p:cNvPr id="112" name="流程图: 可选过程 111"/>
            <p:cNvSpPr/>
            <p:nvPr/>
          </p:nvSpPr>
          <p:spPr>
            <a:xfrm>
              <a:off x="10786" y="4413"/>
              <a:ext cx="2139" cy="308"/>
            </a:xfrm>
            <a:prstGeom prst="flowChartAlternateProcess">
              <a:avLst/>
            </a:prstGeom>
            <a:solidFill>
              <a:schemeClr val="accent6"/>
            </a:solidFill>
            <a:ln>
              <a:noFill/>
            </a:ln>
          </p:spPr>
          <p:style>
            <a:lnRef idx="2">
              <a:schemeClr val="accent1"/>
            </a:lnRef>
            <a:fillRef idx="1">
              <a:schemeClr val="lt1"/>
            </a:fillRef>
            <a:effectRef idx="0">
              <a:schemeClr val="accent1"/>
            </a:effectRef>
            <a:fontRef idx="minor">
              <a:schemeClr val="dk1"/>
            </a:fontRef>
          </p:style>
          <p:txBody>
            <a:bodyPr rtlCol="0" anchor="ctr"/>
            <a:lstStyle>
              <a:defPPr>
                <a:defRPr lang="zh-CN"/>
              </a:defPPr>
              <a:lvl1pPr algn="l" rtl="0" fontAlgn="base">
                <a:spcBef>
                  <a:spcPct val="0"/>
                </a:spcBef>
                <a:spcAft>
                  <a:spcPct val="0"/>
                </a:spcAft>
                <a:defRPr kern="1200">
                  <a:solidFill>
                    <a:schemeClr val="dk1"/>
                  </a:solidFill>
                  <a:latin typeface="+mn-lt"/>
                  <a:ea typeface="+mn-ea"/>
                  <a:cs typeface="+mn-cs"/>
                </a:defRPr>
              </a:lvl1pPr>
              <a:lvl2pPr marL="457200" algn="l" rtl="0" fontAlgn="base">
                <a:spcBef>
                  <a:spcPct val="0"/>
                </a:spcBef>
                <a:spcAft>
                  <a:spcPct val="0"/>
                </a:spcAft>
                <a:defRPr kern="1200">
                  <a:solidFill>
                    <a:schemeClr val="dk1"/>
                  </a:solidFill>
                  <a:latin typeface="+mn-lt"/>
                  <a:ea typeface="+mn-ea"/>
                  <a:cs typeface="+mn-cs"/>
                </a:defRPr>
              </a:lvl2pPr>
              <a:lvl3pPr marL="914400" algn="l" rtl="0" fontAlgn="base">
                <a:spcBef>
                  <a:spcPct val="0"/>
                </a:spcBef>
                <a:spcAft>
                  <a:spcPct val="0"/>
                </a:spcAft>
                <a:defRPr kern="1200">
                  <a:solidFill>
                    <a:schemeClr val="dk1"/>
                  </a:solidFill>
                  <a:latin typeface="+mn-lt"/>
                  <a:ea typeface="+mn-ea"/>
                  <a:cs typeface="+mn-cs"/>
                </a:defRPr>
              </a:lvl3pPr>
              <a:lvl4pPr marL="1371600" algn="l" rtl="0" fontAlgn="base">
                <a:spcBef>
                  <a:spcPct val="0"/>
                </a:spcBef>
                <a:spcAft>
                  <a:spcPct val="0"/>
                </a:spcAft>
                <a:defRPr kern="1200">
                  <a:solidFill>
                    <a:schemeClr val="dk1"/>
                  </a:solidFill>
                  <a:latin typeface="+mn-lt"/>
                  <a:ea typeface="+mn-ea"/>
                  <a:cs typeface="+mn-cs"/>
                </a:defRPr>
              </a:lvl4pPr>
              <a:lvl5pPr marL="1828800" algn="l" rtl="0" fontAlgn="base">
                <a:spcBef>
                  <a:spcPct val="0"/>
                </a:spcBef>
                <a:spcAft>
                  <a:spcPct val="0"/>
                </a:spcAft>
                <a:defRPr kern="1200">
                  <a:solidFill>
                    <a:schemeClr val="dk1"/>
                  </a:solidFill>
                  <a:latin typeface="+mn-lt"/>
                  <a:ea typeface="+mn-ea"/>
                  <a:cs typeface="+mn-cs"/>
                </a:defRPr>
              </a:lvl5pPr>
              <a:lvl6pPr marL="2286000" algn="l" defTabSz="913765" rtl="0" eaLnBrk="1" latinLnBrk="0" hangingPunct="1">
                <a:defRPr kern="1200">
                  <a:solidFill>
                    <a:schemeClr val="dk1"/>
                  </a:solidFill>
                  <a:latin typeface="+mn-lt"/>
                  <a:ea typeface="+mn-ea"/>
                  <a:cs typeface="+mn-cs"/>
                </a:defRPr>
              </a:lvl6pPr>
              <a:lvl7pPr marL="2743200" algn="l" defTabSz="913765" rtl="0" eaLnBrk="1" latinLnBrk="0" hangingPunct="1">
                <a:defRPr kern="1200">
                  <a:solidFill>
                    <a:schemeClr val="dk1"/>
                  </a:solidFill>
                  <a:latin typeface="+mn-lt"/>
                  <a:ea typeface="+mn-ea"/>
                  <a:cs typeface="+mn-cs"/>
                </a:defRPr>
              </a:lvl7pPr>
              <a:lvl8pPr marL="3199765" algn="l" defTabSz="913765" rtl="0" eaLnBrk="1" latinLnBrk="0" hangingPunct="1">
                <a:defRPr kern="1200">
                  <a:solidFill>
                    <a:schemeClr val="dk1"/>
                  </a:solidFill>
                  <a:latin typeface="+mn-lt"/>
                  <a:ea typeface="+mn-ea"/>
                  <a:cs typeface="+mn-cs"/>
                </a:defRPr>
              </a:lvl8pPr>
              <a:lvl9pPr marL="3656965" algn="l" defTabSz="913765" rtl="0" eaLnBrk="1" latinLnBrk="0" hangingPunct="1">
                <a:defRPr kern="1200">
                  <a:solidFill>
                    <a:schemeClr val="dk1"/>
                  </a:solidFill>
                  <a:latin typeface="+mn-lt"/>
                  <a:ea typeface="+mn-ea"/>
                  <a:cs typeface="+mn-cs"/>
                </a:defRPr>
              </a:lvl9pPr>
            </a:lstStyle>
            <a:p>
              <a:pPr algn="ctr"/>
              <a:r>
                <a:rPr lang="zh-CN" altLang="en-US" sz="1600" dirty="0">
                  <a:solidFill>
                    <a:schemeClr val="bg1"/>
                  </a:solidFill>
                  <a:latin typeface="微软雅黑" panose="020B0503020204020204" pitchFamily="34" charset="-122"/>
                  <a:ea typeface="微软雅黑" panose="020B0503020204020204" pitchFamily="34" charset="-122"/>
                </a:rPr>
                <a:t>设备指纹</a:t>
              </a:r>
            </a:p>
          </p:txBody>
        </p:sp>
        <p:sp>
          <p:nvSpPr>
            <p:cNvPr id="113" name="流程图: 可选过程 112"/>
            <p:cNvSpPr/>
            <p:nvPr/>
          </p:nvSpPr>
          <p:spPr>
            <a:xfrm>
              <a:off x="10786" y="5237"/>
              <a:ext cx="2139" cy="308"/>
            </a:xfrm>
            <a:prstGeom prst="flowChartAlternateProcess">
              <a:avLst/>
            </a:prstGeom>
            <a:solidFill>
              <a:schemeClr val="accent6"/>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zh-CN"/>
              </a:defPPr>
              <a:lvl1pPr algn="l" rtl="0" fontAlgn="base">
                <a:spcBef>
                  <a:spcPct val="0"/>
                </a:spcBef>
                <a:spcAft>
                  <a:spcPct val="0"/>
                </a:spcAft>
                <a:defRPr kern="1200">
                  <a:solidFill>
                    <a:schemeClr val="dk1"/>
                  </a:solidFill>
                  <a:latin typeface="+mn-lt"/>
                  <a:ea typeface="+mn-ea"/>
                  <a:cs typeface="+mn-cs"/>
                </a:defRPr>
              </a:lvl1pPr>
              <a:lvl2pPr marL="457200" algn="l" rtl="0" fontAlgn="base">
                <a:spcBef>
                  <a:spcPct val="0"/>
                </a:spcBef>
                <a:spcAft>
                  <a:spcPct val="0"/>
                </a:spcAft>
                <a:defRPr kern="1200">
                  <a:solidFill>
                    <a:schemeClr val="dk1"/>
                  </a:solidFill>
                  <a:latin typeface="+mn-lt"/>
                  <a:ea typeface="+mn-ea"/>
                  <a:cs typeface="+mn-cs"/>
                </a:defRPr>
              </a:lvl2pPr>
              <a:lvl3pPr marL="914400" algn="l" rtl="0" fontAlgn="base">
                <a:spcBef>
                  <a:spcPct val="0"/>
                </a:spcBef>
                <a:spcAft>
                  <a:spcPct val="0"/>
                </a:spcAft>
                <a:defRPr kern="1200">
                  <a:solidFill>
                    <a:schemeClr val="dk1"/>
                  </a:solidFill>
                  <a:latin typeface="+mn-lt"/>
                  <a:ea typeface="+mn-ea"/>
                  <a:cs typeface="+mn-cs"/>
                </a:defRPr>
              </a:lvl3pPr>
              <a:lvl4pPr marL="1371600" algn="l" rtl="0" fontAlgn="base">
                <a:spcBef>
                  <a:spcPct val="0"/>
                </a:spcBef>
                <a:spcAft>
                  <a:spcPct val="0"/>
                </a:spcAft>
                <a:defRPr kern="1200">
                  <a:solidFill>
                    <a:schemeClr val="dk1"/>
                  </a:solidFill>
                  <a:latin typeface="+mn-lt"/>
                  <a:ea typeface="+mn-ea"/>
                  <a:cs typeface="+mn-cs"/>
                </a:defRPr>
              </a:lvl4pPr>
              <a:lvl5pPr marL="1828800" algn="l" rtl="0" fontAlgn="base">
                <a:spcBef>
                  <a:spcPct val="0"/>
                </a:spcBef>
                <a:spcAft>
                  <a:spcPct val="0"/>
                </a:spcAft>
                <a:defRPr kern="1200">
                  <a:solidFill>
                    <a:schemeClr val="dk1"/>
                  </a:solidFill>
                  <a:latin typeface="+mn-lt"/>
                  <a:ea typeface="+mn-ea"/>
                  <a:cs typeface="+mn-cs"/>
                </a:defRPr>
              </a:lvl5pPr>
              <a:lvl6pPr marL="2286000" algn="l" defTabSz="913765" rtl="0" eaLnBrk="1" latinLnBrk="0" hangingPunct="1">
                <a:defRPr kern="1200">
                  <a:solidFill>
                    <a:schemeClr val="dk1"/>
                  </a:solidFill>
                  <a:latin typeface="+mn-lt"/>
                  <a:ea typeface="+mn-ea"/>
                  <a:cs typeface="+mn-cs"/>
                </a:defRPr>
              </a:lvl6pPr>
              <a:lvl7pPr marL="2743200" algn="l" defTabSz="913765" rtl="0" eaLnBrk="1" latinLnBrk="0" hangingPunct="1">
                <a:defRPr kern="1200">
                  <a:solidFill>
                    <a:schemeClr val="dk1"/>
                  </a:solidFill>
                  <a:latin typeface="+mn-lt"/>
                  <a:ea typeface="+mn-ea"/>
                  <a:cs typeface="+mn-cs"/>
                </a:defRPr>
              </a:lvl7pPr>
              <a:lvl8pPr marL="3199765" algn="l" defTabSz="913765" rtl="0" eaLnBrk="1" latinLnBrk="0" hangingPunct="1">
                <a:defRPr kern="1200">
                  <a:solidFill>
                    <a:schemeClr val="dk1"/>
                  </a:solidFill>
                  <a:latin typeface="+mn-lt"/>
                  <a:ea typeface="+mn-ea"/>
                  <a:cs typeface="+mn-cs"/>
                </a:defRPr>
              </a:lvl8pPr>
              <a:lvl9pPr marL="3656965" algn="l" defTabSz="913765" rtl="0" eaLnBrk="1" latinLnBrk="0" hangingPunct="1">
                <a:defRPr kern="1200">
                  <a:solidFill>
                    <a:schemeClr val="dk1"/>
                  </a:solidFill>
                  <a:latin typeface="+mn-lt"/>
                  <a:ea typeface="+mn-ea"/>
                  <a:cs typeface="+mn-cs"/>
                </a:defRPr>
              </a:lvl9pPr>
            </a:lstStyle>
            <a:p>
              <a:pPr algn="ctr"/>
              <a:r>
                <a:rPr lang="zh-CN" altLang="en-US" sz="1600" dirty="0">
                  <a:solidFill>
                    <a:schemeClr val="bg1"/>
                  </a:solidFill>
                  <a:latin typeface="微软雅黑" panose="020B0503020204020204" pitchFamily="34" charset="-122"/>
                  <a:ea typeface="微软雅黑" panose="020B0503020204020204" pitchFamily="34" charset="-122"/>
                </a:rPr>
                <a:t>数据服务</a:t>
              </a:r>
            </a:p>
          </p:txBody>
        </p:sp>
        <p:sp>
          <p:nvSpPr>
            <p:cNvPr id="114" name="流程图: 可选过程 113"/>
            <p:cNvSpPr/>
            <p:nvPr/>
          </p:nvSpPr>
          <p:spPr>
            <a:xfrm>
              <a:off x="10786" y="4834"/>
              <a:ext cx="2139" cy="308"/>
            </a:xfrm>
            <a:prstGeom prst="flowChartAlternateProcess">
              <a:avLst/>
            </a:prstGeom>
            <a:solidFill>
              <a:schemeClr val="accent6"/>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zh-CN"/>
              </a:defPPr>
              <a:lvl1pPr algn="l" rtl="0" fontAlgn="base">
                <a:spcBef>
                  <a:spcPct val="0"/>
                </a:spcBef>
                <a:spcAft>
                  <a:spcPct val="0"/>
                </a:spcAft>
                <a:defRPr kern="1200">
                  <a:solidFill>
                    <a:schemeClr val="dk1"/>
                  </a:solidFill>
                  <a:latin typeface="+mn-lt"/>
                  <a:ea typeface="+mn-ea"/>
                  <a:cs typeface="+mn-cs"/>
                </a:defRPr>
              </a:lvl1pPr>
              <a:lvl2pPr marL="457200" algn="l" rtl="0" fontAlgn="base">
                <a:spcBef>
                  <a:spcPct val="0"/>
                </a:spcBef>
                <a:spcAft>
                  <a:spcPct val="0"/>
                </a:spcAft>
                <a:defRPr kern="1200">
                  <a:solidFill>
                    <a:schemeClr val="dk1"/>
                  </a:solidFill>
                  <a:latin typeface="+mn-lt"/>
                  <a:ea typeface="+mn-ea"/>
                  <a:cs typeface="+mn-cs"/>
                </a:defRPr>
              </a:lvl2pPr>
              <a:lvl3pPr marL="914400" algn="l" rtl="0" fontAlgn="base">
                <a:spcBef>
                  <a:spcPct val="0"/>
                </a:spcBef>
                <a:spcAft>
                  <a:spcPct val="0"/>
                </a:spcAft>
                <a:defRPr kern="1200">
                  <a:solidFill>
                    <a:schemeClr val="dk1"/>
                  </a:solidFill>
                  <a:latin typeface="+mn-lt"/>
                  <a:ea typeface="+mn-ea"/>
                  <a:cs typeface="+mn-cs"/>
                </a:defRPr>
              </a:lvl3pPr>
              <a:lvl4pPr marL="1371600" algn="l" rtl="0" fontAlgn="base">
                <a:spcBef>
                  <a:spcPct val="0"/>
                </a:spcBef>
                <a:spcAft>
                  <a:spcPct val="0"/>
                </a:spcAft>
                <a:defRPr kern="1200">
                  <a:solidFill>
                    <a:schemeClr val="dk1"/>
                  </a:solidFill>
                  <a:latin typeface="+mn-lt"/>
                  <a:ea typeface="+mn-ea"/>
                  <a:cs typeface="+mn-cs"/>
                </a:defRPr>
              </a:lvl4pPr>
              <a:lvl5pPr marL="1828800" algn="l" rtl="0" fontAlgn="base">
                <a:spcBef>
                  <a:spcPct val="0"/>
                </a:spcBef>
                <a:spcAft>
                  <a:spcPct val="0"/>
                </a:spcAft>
                <a:defRPr kern="1200">
                  <a:solidFill>
                    <a:schemeClr val="dk1"/>
                  </a:solidFill>
                  <a:latin typeface="+mn-lt"/>
                  <a:ea typeface="+mn-ea"/>
                  <a:cs typeface="+mn-cs"/>
                </a:defRPr>
              </a:lvl5pPr>
              <a:lvl6pPr marL="2286000" algn="l" defTabSz="913765" rtl="0" eaLnBrk="1" latinLnBrk="0" hangingPunct="1">
                <a:defRPr kern="1200">
                  <a:solidFill>
                    <a:schemeClr val="dk1"/>
                  </a:solidFill>
                  <a:latin typeface="+mn-lt"/>
                  <a:ea typeface="+mn-ea"/>
                  <a:cs typeface="+mn-cs"/>
                </a:defRPr>
              </a:lvl6pPr>
              <a:lvl7pPr marL="2743200" algn="l" defTabSz="913765" rtl="0" eaLnBrk="1" latinLnBrk="0" hangingPunct="1">
                <a:defRPr kern="1200">
                  <a:solidFill>
                    <a:schemeClr val="dk1"/>
                  </a:solidFill>
                  <a:latin typeface="+mn-lt"/>
                  <a:ea typeface="+mn-ea"/>
                  <a:cs typeface="+mn-cs"/>
                </a:defRPr>
              </a:lvl7pPr>
              <a:lvl8pPr marL="3199765" algn="l" defTabSz="913765" rtl="0" eaLnBrk="1" latinLnBrk="0" hangingPunct="1">
                <a:defRPr kern="1200">
                  <a:solidFill>
                    <a:schemeClr val="dk1"/>
                  </a:solidFill>
                  <a:latin typeface="+mn-lt"/>
                  <a:ea typeface="+mn-ea"/>
                  <a:cs typeface="+mn-cs"/>
                </a:defRPr>
              </a:lvl8pPr>
              <a:lvl9pPr marL="3656965" algn="l" defTabSz="913765" rtl="0" eaLnBrk="1" latinLnBrk="0" hangingPunct="1">
                <a:defRPr kern="1200">
                  <a:solidFill>
                    <a:schemeClr val="dk1"/>
                  </a:solidFill>
                  <a:latin typeface="+mn-lt"/>
                  <a:ea typeface="+mn-ea"/>
                  <a:cs typeface="+mn-cs"/>
                </a:defRPr>
              </a:lvl9pPr>
            </a:lstStyle>
            <a:p>
              <a:pPr algn="ctr"/>
              <a:r>
                <a:rPr lang="zh-CN" altLang="en-US" sz="1600" dirty="0">
                  <a:solidFill>
                    <a:schemeClr val="bg1"/>
                  </a:solidFill>
                  <a:latin typeface="微软雅黑" panose="020B0503020204020204" pitchFamily="34" charset="-122"/>
                  <a:ea typeface="微软雅黑" panose="020B0503020204020204" pitchFamily="34" charset="-122"/>
                </a:rPr>
                <a:t>人机识别</a:t>
              </a:r>
            </a:p>
          </p:txBody>
        </p:sp>
        <p:sp>
          <p:nvSpPr>
            <p:cNvPr id="115" name="双大括号 114"/>
            <p:cNvSpPr/>
            <p:nvPr/>
          </p:nvSpPr>
          <p:spPr>
            <a:xfrm>
              <a:off x="10587" y="4363"/>
              <a:ext cx="2549" cy="1275"/>
            </a:xfrm>
            <a:prstGeom prst="bracePair">
              <a:avLst/>
            </a:prstGeom>
          </p:spPr>
          <p:style>
            <a:lnRef idx="1">
              <a:schemeClr val="accent1"/>
            </a:lnRef>
            <a:fillRef idx="0">
              <a:schemeClr val="accent1"/>
            </a:fillRef>
            <a:effectRef idx="0">
              <a:schemeClr val="accent1"/>
            </a:effectRef>
            <a:fontRef idx="minor">
              <a:schemeClr val="tx1"/>
            </a:fontRef>
          </p:style>
          <p:txBody>
            <a:bodyPr rtlCol="0" anchor="ctr"/>
            <a:lstStyle>
              <a:defPPr>
                <a:defRPr lang="zh-CN"/>
              </a:defPPr>
              <a:lvl1pPr algn="l" rtl="0" fontAlgn="base">
                <a:spcBef>
                  <a:spcPct val="0"/>
                </a:spcBef>
                <a:spcAft>
                  <a:spcPct val="0"/>
                </a:spcAft>
                <a:defRPr kern="1200">
                  <a:solidFill>
                    <a:schemeClr val="tx1"/>
                  </a:solidFill>
                  <a:latin typeface="+mn-lt"/>
                  <a:ea typeface="+mn-ea"/>
                  <a:cs typeface="+mn-cs"/>
                </a:defRPr>
              </a:lvl1pPr>
              <a:lvl2pPr marL="457200" algn="l" rtl="0" fontAlgn="base">
                <a:spcBef>
                  <a:spcPct val="0"/>
                </a:spcBef>
                <a:spcAft>
                  <a:spcPct val="0"/>
                </a:spcAft>
                <a:defRPr kern="1200">
                  <a:solidFill>
                    <a:schemeClr val="tx1"/>
                  </a:solidFill>
                  <a:latin typeface="+mn-lt"/>
                  <a:ea typeface="+mn-ea"/>
                  <a:cs typeface="+mn-cs"/>
                </a:defRPr>
              </a:lvl2pPr>
              <a:lvl3pPr marL="914400" algn="l" rtl="0" fontAlgn="base">
                <a:spcBef>
                  <a:spcPct val="0"/>
                </a:spcBef>
                <a:spcAft>
                  <a:spcPct val="0"/>
                </a:spcAft>
                <a:defRPr kern="1200">
                  <a:solidFill>
                    <a:schemeClr val="tx1"/>
                  </a:solidFill>
                  <a:latin typeface="+mn-lt"/>
                  <a:ea typeface="+mn-ea"/>
                  <a:cs typeface="+mn-cs"/>
                </a:defRPr>
              </a:lvl3pPr>
              <a:lvl4pPr marL="1371600" algn="l" rtl="0" fontAlgn="base">
                <a:spcBef>
                  <a:spcPct val="0"/>
                </a:spcBef>
                <a:spcAft>
                  <a:spcPct val="0"/>
                </a:spcAft>
                <a:defRPr kern="1200">
                  <a:solidFill>
                    <a:schemeClr val="tx1"/>
                  </a:solidFill>
                  <a:latin typeface="+mn-lt"/>
                  <a:ea typeface="+mn-ea"/>
                  <a:cs typeface="+mn-cs"/>
                </a:defRPr>
              </a:lvl4pPr>
              <a:lvl5pPr marL="1828800" algn="l" rtl="0" fontAlgn="base">
                <a:spcBef>
                  <a:spcPct val="0"/>
                </a:spcBef>
                <a:spcAft>
                  <a:spcPct val="0"/>
                </a:spcAft>
                <a:defRPr kern="1200">
                  <a:solidFill>
                    <a:schemeClr val="tx1"/>
                  </a:solidFill>
                  <a:latin typeface="+mn-lt"/>
                  <a:ea typeface="+mn-ea"/>
                  <a:cs typeface="+mn-cs"/>
                </a:defRPr>
              </a:lvl5pPr>
              <a:lvl6pPr marL="2286000" algn="l" defTabSz="913765" rtl="0" eaLnBrk="1" latinLnBrk="0" hangingPunct="1">
                <a:defRPr kern="1200">
                  <a:solidFill>
                    <a:schemeClr val="tx1"/>
                  </a:solidFill>
                  <a:latin typeface="+mn-lt"/>
                  <a:ea typeface="+mn-ea"/>
                  <a:cs typeface="+mn-cs"/>
                </a:defRPr>
              </a:lvl6pPr>
              <a:lvl7pPr marL="2743200" algn="l" defTabSz="913765" rtl="0" eaLnBrk="1" latinLnBrk="0" hangingPunct="1">
                <a:defRPr kern="1200">
                  <a:solidFill>
                    <a:schemeClr val="tx1"/>
                  </a:solidFill>
                  <a:latin typeface="+mn-lt"/>
                  <a:ea typeface="+mn-ea"/>
                  <a:cs typeface="+mn-cs"/>
                </a:defRPr>
              </a:lvl7pPr>
              <a:lvl8pPr marL="3199765" algn="l" defTabSz="913765" rtl="0" eaLnBrk="1" latinLnBrk="0" hangingPunct="1">
                <a:defRPr kern="1200">
                  <a:solidFill>
                    <a:schemeClr val="tx1"/>
                  </a:solidFill>
                  <a:latin typeface="+mn-lt"/>
                  <a:ea typeface="+mn-ea"/>
                  <a:cs typeface="+mn-cs"/>
                </a:defRPr>
              </a:lvl8pPr>
              <a:lvl9pPr marL="3656965" algn="l" defTabSz="913765" rtl="0" eaLnBrk="1" latinLnBrk="0" hangingPunct="1">
                <a:defRPr kern="1200">
                  <a:solidFill>
                    <a:schemeClr val="tx1"/>
                  </a:solidFill>
                  <a:latin typeface="+mn-lt"/>
                  <a:ea typeface="+mn-ea"/>
                  <a:cs typeface="+mn-cs"/>
                </a:defRPr>
              </a:lvl9pPr>
            </a:lstStyle>
            <a:p>
              <a:pPr algn="ctr"/>
              <a:endParaRPr lang="zh-CN" altLang="en-US" sz="1600"/>
            </a:p>
          </p:txBody>
        </p:sp>
        <p:sp>
          <p:nvSpPr>
            <p:cNvPr id="116" name="流程图: 可选过程 115"/>
            <p:cNvSpPr/>
            <p:nvPr/>
          </p:nvSpPr>
          <p:spPr>
            <a:xfrm>
              <a:off x="10786" y="5641"/>
              <a:ext cx="2139" cy="308"/>
            </a:xfrm>
            <a:prstGeom prst="flowChartAlternateProcess">
              <a:avLst/>
            </a:prstGeom>
            <a:solidFill>
              <a:schemeClr val="accent6"/>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zh-CN"/>
              </a:defPPr>
              <a:lvl1pPr algn="l" rtl="0" fontAlgn="base">
                <a:spcBef>
                  <a:spcPct val="0"/>
                </a:spcBef>
                <a:spcAft>
                  <a:spcPct val="0"/>
                </a:spcAft>
                <a:defRPr kern="1200">
                  <a:solidFill>
                    <a:schemeClr val="dk1"/>
                  </a:solidFill>
                  <a:latin typeface="+mn-lt"/>
                  <a:ea typeface="+mn-ea"/>
                  <a:cs typeface="+mn-cs"/>
                </a:defRPr>
              </a:lvl1pPr>
              <a:lvl2pPr marL="457200" algn="l" rtl="0" fontAlgn="base">
                <a:spcBef>
                  <a:spcPct val="0"/>
                </a:spcBef>
                <a:spcAft>
                  <a:spcPct val="0"/>
                </a:spcAft>
                <a:defRPr kern="1200">
                  <a:solidFill>
                    <a:schemeClr val="dk1"/>
                  </a:solidFill>
                  <a:latin typeface="+mn-lt"/>
                  <a:ea typeface="+mn-ea"/>
                  <a:cs typeface="+mn-cs"/>
                </a:defRPr>
              </a:lvl2pPr>
              <a:lvl3pPr marL="914400" algn="l" rtl="0" fontAlgn="base">
                <a:spcBef>
                  <a:spcPct val="0"/>
                </a:spcBef>
                <a:spcAft>
                  <a:spcPct val="0"/>
                </a:spcAft>
                <a:defRPr kern="1200">
                  <a:solidFill>
                    <a:schemeClr val="dk1"/>
                  </a:solidFill>
                  <a:latin typeface="+mn-lt"/>
                  <a:ea typeface="+mn-ea"/>
                  <a:cs typeface="+mn-cs"/>
                </a:defRPr>
              </a:lvl3pPr>
              <a:lvl4pPr marL="1371600" algn="l" rtl="0" fontAlgn="base">
                <a:spcBef>
                  <a:spcPct val="0"/>
                </a:spcBef>
                <a:spcAft>
                  <a:spcPct val="0"/>
                </a:spcAft>
                <a:defRPr kern="1200">
                  <a:solidFill>
                    <a:schemeClr val="dk1"/>
                  </a:solidFill>
                  <a:latin typeface="+mn-lt"/>
                  <a:ea typeface="+mn-ea"/>
                  <a:cs typeface="+mn-cs"/>
                </a:defRPr>
              </a:lvl4pPr>
              <a:lvl5pPr marL="1828800" algn="l" rtl="0" fontAlgn="base">
                <a:spcBef>
                  <a:spcPct val="0"/>
                </a:spcBef>
                <a:spcAft>
                  <a:spcPct val="0"/>
                </a:spcAft>
                <a:defRPr kern="1200">
                  <a:solidFill>
                    <a:schemeClr val="dk1"/>
                  </a:solidFill>
                  <a:latin typeface="+mn-lt"/>
                  <a:ea typeface="+mn-ea"/>
                  <a:cs typeface="+mn-cs"/>
                </a:defRPr>
              </a:lvl5pPr>
              <a:lvl6pPr marL="2286000" algn="l" defTabSz="913765" rtl="0" eaLnBrk="1" latinLnBrk="0" hangingPunct="1">
                <a:defRPr kern="1200">
                  <a:solidFill>
                    <a:schemeClr val="dk1"/>
                  </a:solidFill>
                  <a:latin typeface="+mn-lt"/>
                  <a:ea typeface="+mn-ea"/>
                  <a:cs typeface="+mn-cs"/>
                </a:defRPr>
              </a:lvl6pPr>
              <a:lvl7pPr marL="2743200" algn="l" defTabSz="913765" rtl="0" eaLnBrk="1" latinLnBrk="0" hangingPunct="1">
                <a:defRPr kern="1200">
                  <a:solidFill>
                    <a:schemeClr val="dk1"/>
                  </a:solidFill>
                  <a:latin typeface="+mn-lt"/>
                  <a:ea typeface="+mn-ea"/>
                  <a:cs typeface="+mn-cs"/>
                </a:defRPr>
              </a:lvl7pPr>
              <a:lvl8pPr marL="3199765" algn="l" defTabSz="913765" rtl="0" eaLnBrk="1" latinLnBrk="0" hangingPunct="1">
                <a:defRPr kern="1200">
                  <a:solidFill>
                    <a:schemeClr val="dk1"/>
                  </a:solidFill>
                  <a:latin typeface="+mn-lt"/>
                  <a:ea typeface="+mn-ea"/>
                  <a:cs typeface="+mn-cs"/>
                </a:defRPr>
              </a:lvl8pPr>
              <a:lvl9pPr marL="3656965" algn="l" defTabSz="913765" rtl="0" eaLnBrk="1" latinLnBrk="0" hangingPunct="1">
                <a:defRPr kern="1200">
                  <a:solidFill>
                    <a:schemeClr val="dk1"/>
                  </a:solidFill>
                  <a:latin typeface="+mn-lt"/>
                  <a:ea typeface="+mn-ea"/>
                  <a:cs typeface="+mn-cs"/>
                </a:defRPr>
              </a:lvl9pPr>
            </a:lstStyle>
            <a:p>
              <a:pPr algn="ctr"/>
              <a:r>
                <a:rPr lang="zh-CN" altLang="en-US" sz="1600" dirty="0">
                  <a:solidFill>
                    <a:schemeClr val="bg1"/>
                  </a:solidFill>
                  <a:latin typeface="微软雅黑" panose="020B0503020204020204" pitchFamily="34" charset="-122"/>
                  <a:ea typeface="微软雅黑" panose="020B0503020204020204" pitchFamily="34" charset="-122"/>
                </a:rPr>
                <a:t>爬虫行为分析</a:t>
              </a:r>
            </a:p>
          </p:txBody>
        </p:sp>
      </p:grpSp>
      <p:sp>
        <p:nvSpPr>
          <p:cNvPr id="79" name="右箭头 78"/>
          <p:cNvSpPr/>
          <p:nvPr/>
        </p:nvSpPr>
        <p:spPr>
          <a:xfrm>
            <a:off x="5465543" y="2838945"/>
            <a:ext cx="265102" cy="273063"/>
          </a:xfrm>
          <a:prstGeom prst="rightArrow">
            <a:avLst/>
          </a:prstGeom>
          <a:solidFill>
            <a:schemeClr val="tx1">
              <a:lumMod val="50000"/>
              <a:lumOff val="5000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zh-CN"/>
            </a:defPPr>
            <a:lvl1pPr algn="l" rtl="0" fontAlgn="base">
              <a:spcBef>
                <a:spcPct val="0"/>
              </a:spcBef>
              <a:spcAft>
                <a:spcPct val="0"/>
              </a:spcAft>
              <a:defRPr kern="1200">
                <a:solidFill>
                  <a:schemeClr val="dk1"/>
                </a:solidFill>
                <a:latin typeface="+mn-lt"/>
                <a:ea typeface="+mn-ea"/>
                <a:cs typeface="+mn-cs"/>
              </a:defRPr>
            </a:lvl1pPr>
            <a:lvl2pPr marL="457200" algn="l" rtl="0" fontAlgn="base">
              <a:spcBef>
                <a:spcPct val="0"/>
              </a:spcBef>
              <a:spcAft>
                <a:spcPct val="0"/>
              </a:spcAft>
              <a:defRPr kern="1200">
                <a:solidFill>
                  <a:schemeClr val="dk1"/>
                </a:solidFill>
                <a:latin typeface="+mn-lt"/>
                <a:ea typeface="+mn-ea"/>
                <a:cs typeface="+mn-cs"/>
              </a:defRPr>
            </a:lvl2pPr>
            <a:lvl3pPr marL="914400" algn="l" rtl="0" fontAlgn="base">
              <a:spcBef>
                <a:spcPct val="0"/>
              </a:spcBef>
              <a:spcAft>
                <a:spcPct val="0"/>
              </a:spcAft>
              <a:defRPr kern="1200">
                <a:solidFill>
                  <a:schemeClr val="dk1"/>
                </a:solidFill>
                <a:latin typeface="+mn-lt"/>
                <a:ea typeface="+mn-ea"/>
                <a:cs typeface="+mn-cs"/>
              </a:defRPr>
            </a:lvl3pPr>
            <a:lvl4pPr marL="1371600" algn="l" rtl="0" fontAlgn="base">
              <a:spcBef>
                <a:spcPct val="0"/>
              </a:spcBef>
              <a:spcAft>
                <a:spcPct val="0"/>
              </a:spcAft>
              <a:defRPr kern="1200">
                <a:solidFill>
                  <a:schemeClr val="dk1"/>
                </a:solidFill>
                <a:latin typeface="+mn-lt"/>
                <a:ea typeface="+mn-ea"/>
                <a:cs typeface="+mn-cs"/>
              </a:defRPr>
            </a:lvl4pPr>
            <a:lvl5pPr marL="1828800" algn="l" rtl="0" fontAlgn="base">
              <a:spcBef>
                <a:spcPct val="0"/>
              </a:spcBef>
              <a:spcAft>
                <a:spcPct val="0"/>
              </a:spcAft>
              <a:defRPr kern="1200">
                <a:solidFill>
                  <a:schemeClr val="dk1"/>
                </a:solidFill>
                <a:latin typeface="+mn-lt"/>
                <a:ea typeface="+mn-ea"/>
                <a:cs typeface="+mn-cs"/>
              </a:defRPr>
            </a:lvl5pPr>
            <a:lvl6pPr marL="2286000" algn="l" defTabSz="913765" rtl="0" eaLnBrk="1" latinLnBrk="0" hangingPunct="1">
              <a:defRPr kern="1200">
                <a:solidFill>
                  <a:schemeClr val="dk1"/>
                </a:solidFill>
                <a:latin typeface="+mn-lt"/>
                <a:ea typeface="+mn-ea"/>
                <a:cs typeface="+mn-cs"/>
              </a:defRPr>
            </a:lvl6pPr>
            <a:lvl7pPr marL="2743200" algn="l" defTabSz="913765" rtl="0" eaLnBrk="1" latinLnBrk="0" hangingPunct="1">
              <a:defRPr kern="1200">
                <a:solidFill>
                  <a:schemeClr val="dk1"/>
                </a:solidFill>
                <a:latin typeface="+mn-lt"/>
                <a:ea typeface="+mn-ea"/>
                <a:cs typeface="+mn-cs"/>
              </a:defRPr>
            </a:lvl7pPr>
            <a:lvl8pPr marL="3199765" algn="l" defTabSz="913765" rtl="0" eaLnBrk="1" latinLnBrk="0" hangingPunct="1">
              <a:defRPr kern="1200">
                <a:solidFill>
                  <a:schemeClr val="dk1"/>
                </a:solidFill>
                <a:latin typeface="+mn-lt"/>
                <a:ea typeface="+mn-ea"/>
                <a:cs typeface="+mn-cs"/>
              </a:defRPr>
            </a:lvl8pPr>
            <a:lvl9pPr marL="3656965" algn="l" defTabSz="913765" rtl="0" eaLnBrk="1" latinLnBrk="0" hangingPunct="1">
              <a:defRPr kern="1200">
                <a:solidFill>
                  <a:schemeClr val="dk1"/>
                </a:solidFill>
                <a:latin typeface="+mn-lt"/>
                <a:ea typeface="+mn-ea"/>
                <a:cs typeface="+mn-cs"/>
              </a:defRPr>
            </a:lvl9pPr>
          </a:lstStyle>
          <a:p>
            <a:pPr algn="ctr"/>
            <a:endParaRPr lang="zh-CN" altLang="en-US" sz="1600" dirty="0">
              <a:latin typeface="微软雅黑" panose="020B0503020204020204" pitchFamily="34" charset="-122"/>
              <a:ea typeface="微软雅黑" panose="020B0503020204020204" pitchFamily="34" charset="-122"/>
            </a:endParaRPr>
          </a:p>
        </p:txBody>
      </p:sp>
      <p:sp>
        <p:nvSpPr>
          <p:cNvPr id="80" name="右箭头 79"/>
          <p:cNvSpPr/>
          <p:nvPr/>
        </p:nvSpPr>
        <p:spPr>
          <a:xfrm>
            <a:off x="5465543" y="3793471"/>
            <a:ext cx="265102" cy="273063"/>
          </a:xfrm>
          <a:prstGeom prst="rightArrow">
            <a:avLst/>
          </a:prstGeom>
          <a:solidFill>
            <a:schemeClr val="tx1">
              <a:lumMod val="50000"/>
              <a:lumOff val="5000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zh-CN"/>
            </a:defPPr>
            <a:lvl1pPr algn="l" rtl="0" fontAlgn="base">
              <a:spcBef>
                <a:spcPct val="0"/>
              </a:spcBef>
              <a:spcAft>
                <a:spcPct val="0"/>
              </a:spcAft>
              <a:defRPr kern="1200">
                <a:solidFill>
                  <a:schemeClr val="dk1"/>
                </a:solidFill>
                <a:latin typeface="+mn-lt"/>
                <a:ea typeface="+mn-ea"/>
                <a:cs typeface="+mn-cs"/>
              </a:defRPr>
            </a:lvl1pPr>
            <a:lvl2pPr marL="457200" algn="l" rtl="0" fontAlgn="base">
              <a:spcBef>
                <a:spcPct val="0"/>
              </a:spcBef>
              <a:spcAft>
                <a:spcPct val="0"/>
              </a:spcAft>
              <a:defRPr kern="1200">
                <a:solidFill>
                  <a:schemeClr val="dk1"/>
                </a:solidFill>
                <a:latin typeface="+mn-lt"/>
                <a:ea typeface="+mn-ea"/>
                <a:cs typeface="+mn-cs"/>
              </a:defRPr>
            </a:lvl2pPr>
            <a:lvl3pPr marL="914400" algn="l" rtl="0" fontAlgn="base">
              <a:spcBef>
                <a:spcPct val="0"/>
              </a:spcBef>
              <a:spcAft>
                <a:spcPct val="0"/>
              </a:spcAft>
              <a:defRPr kern="1200">
                <a:solidFill>
                  <a:schemeClr val="dk1"/>
                </a:solidFill>
                <a:latin typeface="+mn-lt"/>
                <a:ea typeface="+mn-ea"/>
                <a:cs typeface="+mn-cs"/>
              </a:defRPr>
            </a:lvl3pPr>
            <a:lvl4pPr marL="1371600" algn="l" rtl="0" fontAlgn="base">
              <a:spcBef>
                <a:spcPct val="0"/>
              </a:spcBef>
              <a:spcAft>
                <a:spcPct val="0"/>
              </a:spcAft>
              <a:defRPr kern="1200">
                <a:solidFill>
                  <a:schemeClr val="dk1"/>
                </a:solidFill>
                <a:latin typeface="+mn-lt"/>
                <a:ea typeface="+mn-ea"/>
                <a:cs typeface="+mn-cs"/>
              </a:defRPr>
            </a:lvl4pPr>
            <a:lvl5pPr marL="1828800" algn="l" rtl="0" fontAlgn="base">
              <a:spcBef>
                <a:spcPct val="0"/>
              </a:spcBef>
              <a:spcAft>
                <a:spcPct val="0"/>
              </a:spcAft>
              <a:defRPr kern="1200">
                <a:solidFill>
                  <a:schemeClr val="dk1"/>
                </a:solidFill>
                <a:latin typeface="+mn-lt"/>
                <a:ea typeface="+mn-ea"/>
                <a:cs typeface="+mn-cs"/>
              </a:defRPr>
            </a:lvl5pPr>
            <a:lvl6pPr marL="2286000" algn="l" defTabSz="913765" rtl="0" eaLnBrk="1" latinLnBrk="0" hangingPunct="1">
              <a:defRPr kern="1200">
                <a:solidFill>
                  <a:schemeClr val="dk1"/>
                </a:solidFill>
                <a:latin typeface="+mn-lt"/>
                <a:ea typeface="+mn-ea"/>
                <a:cs typeface="+mn-cs"/>
              </a:defRPr>
            </a:lvl6pPr>
            <a:lvl7pPr marL="2743200" algn="l" defTabSz="913765" rtl="0" eaLnBrk="1" latinLnBrk="0" hangingPunct="1">
              <a:defRPr kern="1200">
                <a:solidFill>
                  <a:schemeClr val="dk1"/>
                </a:solidFill>
                <a:latin typeface="+mn-lt"/>
                <a:ea typeface="+mn-ea"/>
                <a:cs typeface="+mn-cs"/>
              </a:defRPr>
            </a:lvl7pPr>
            <a:lvl8pPr marL="3199765" algn="l" defTabSz="913765" rtl="0" eaLnBrk="1" latinLnBrk="0" hangingPunct="1">
              <a:defRPr kern="1200">
                <a:solidFill>
                  <a:schemeClr val="dk1"/>
                </a:solidFill>
                <a:latin typeface="+mn-lt"/>
                <a:ea typeface="+mn-ea"/>
                <a:cs typeface="+mn-cs"/>
              </a:defRPr>
            </a:lvl8pPr>
            <a:lvl9pPr marL="3656965" algn="l" defTabSz="913765" rtl="0" eaLnBrk="1" latinLnBrk="0" hangingPunct="1">
              <a:defRPr kern="1200">
                <a:solidFill>
                  <a:schemeClr val="dk1"/>
                </a:solidFill>
                <a:latin typeface="+mn-lt"/>
                <a:ea typeface="+mn-ea"/>
                <a:cs typeface="+mn-cs"/>
              </a:defRPr>
            </a:lvl9pPr>
          </a:lstStyle>
          <a:p>
            <a:pPr algn="ctr"/>
            <a:endParaRPr lang="zh-CN" altLang="en-US" sz="1600" dirty="0">
              <a:latin typeface="微软雅黑" panose="020B0503020204020204" pitchFamily="34" charset="-122"/>
              <a:ea typeface="微软雅黑" panose="020B0503020204020204" pitchFamily="34" charset="-122"/>
            </a:endParaRPr>
          </a:p>
        </p:txBody>
      </p:sp>
      <p:sp>
        <p:nvSpPr>
          <p:cNvPr id="81" name="右箭头 80"/>
          <p:cNvSpPr/>
          <p:nvPr/>
        </p:nvSpPr>
        <p:spPr>
          <a:xfrm>
            <a:off x="5459573" y="4850694"/>
            <a:ext cx="265102" cy="273063"/>
          </a:xfrm>
          <a:prstGeom prst="rightArrow">
            <a:avLst/>
          </a:prstGeom>
          <a:solidFill>
            <a:schemeClr val="tx1">
              <a:lumMod val="50000"/>
              <a:lumOff val="5000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zh-CN"/>
            </a:defPPr>
            <a:lvl1pPr algn="l" rtl="0" fontAlgn="base">
              <a:spcBef>
                <a:spcPct val="0"/>
              </a:spcBef>
              <a:spcAft>
                <a:spcPct val="0"/>
              </a:spcAft>
              <a:defRPr kern="1200">
                <a:solidFill>
                  <a:schemeClr val="dk1"/>
                </a:solidFill>
                <a:latin typeface="+mn-lt"/>
                <a:ea typeface="+mn-ea"/>
                <a:cs typeface="+mn-cs"/>
              </a:defRPr>
            </a:lvl1pPr>
            <a:lvl2pPr marL="457200" algn="l" rtl="0" fontAlgn="base">
              <a:spcBef>
                <a:spcPct val="0"/>
              </a:spcBef>
              <a:spcAft>
                <a:spcPct val="0"/>
              </a:spcAft>
              <a:defRPr kern="1200">
                <a:solidFill>
                  <a:schemeClr val="dk1"/>
                </a:solidFill>
                <a:latin typeface="+mn-lt"/>
                <a:ea typeface="+mn-ea"/>
                <a:cs typeface="+mn-cs"/>
              </a:defRPr>
            </a:lvl2pPr>
            <a:lvl3pPr marL="914400" algn="l" rtl="0" fontAlgn="base">
              <a:spcBef>
                <a:spcPct val="0"/>
              </a:spcBef>
              <a:spcAft>
                <a:spcPct val="0"/>
              </a:spcAft>
              <a:defRPr kern="1200">
                <a:solidFill>
                  <a:schemeClr val="dk1"/>
                </a:solidFill>
                <a:latin typeface="+mn-lt"/>
                <a:ea typeface="+mn-ea"/>
                <a:cs typeface="+mn-cs"/>
              </a:defRPr>
            </a:lvl3pPr>
            <a:lvl4pPr marL="1371600" algn="l" rtl="0" fontAlgn="base">
              <a:spcBef>
                <a:spcPct val="0"/>
              </a:spcBef>
              <a:spcAft>
                <a:spcPct val="0"/>
              </a:spcAft>
              <a:defRPr kern="1200">
                <a:solidFill>
                  <a:schemeClr val="dk1"/>
                </a:solidFill>
                <a:latin typeface="+mn-lt"/>
                <a:ea typeface="+mn-ea"/>
                <a:cs typeface="+mn-cs"/>
              </a:defRPr>
            </a:lvl4pPr>
            <a:lvl5pPr marL="1828800" algn="l" rtl="0" fontAlgn="base">
              <a:spcBef>
                <a:spcPct val="0"/>
              </a:spcBef>
              <a:spcAft>
                <a:spcPct val="0"/>
              </a:spcAft>
              <a:defRPr kern="1200">
                <a:solidFill>
                  <a:schemeClr val="dk1"/>
                </a:solidFill>
                <a:latin typeface="+mn-lt"/>
                <a:ea typeface="+mn-ea"/>
                <a:cs typeface="+mn-cs"/>
              </a:defRPr>
            </a:lvl5pPr>
            <a:lvl6pPr marL="2286000" algn="l" defTabSz="913765" rtl="0" eaLnBrk="1" latinLnBrk="0" hangingPunct="1">
              <a:defRPr kern="1200">
                <a:solidFill>
                  <a:schemeClr val="dk1"/>
                </a:solidFill>
                <a:latin typeface="+mn-lt"/>
                <a:ea typeface="+mn-ea"/>
                <a:cs typeface="+mn-cs"/>
              </a:defRPr>
            </a:lvl6pPr>
            <a:lvl7pPr marL="2743200" algn="l" defTabSz="913765" rtl="0" eaLnBrk="1" latinLnBrk="0" hangingPunct="1">
              <a:defRPr kern="1200">
                <a:solidFill>
                  <a:schemeClr val="dk1"/>
                </a:solidFill>
                <a:latin typeface="+mn-lt"/>
                <a:ea typeface="+mn-ea"/>
                <a:cs typeface="+mn-cs"/>
              </a:defRPr>
            </a:lvl7pPr>
            <a:lvl8pPr marL="3199765" algn="l" defTabSz="913765" rtl="0" eaLnBrk="1" latinLnBrk="0" hangingPunct="1">
              <a:defRPr kern="1200">
                <a:solidFill>
                  <a:schemeClr val="dk1"/>
                </a:solidFill>
                <a:latin typeface="+mn-lt"/>
                <a:ea typeface="+mn-ea"/>
                <a:cs typeface="+mn-cs"/>
              </a:defRPr>
            </a:lvl8pPr>
            <a:lvl9pPr marL="3656965" algn="l" defTabSz="913765" rtl="0" eaLnBrk="1" latinLnBrk="0" hangingPunct="1">
              <a:defRPr kern="1200">
                <a:solidFill>
                  <a:schemeClr val="dk1"/>
                </a:solidFill>
                <a:latin typeface="+mn-lt"/>
                <a:ea typeface="+mn-ea"/>
                <a:cs typeface="+mn-cs"/>
              </a:defRPr>
            </a:lvl9pPr>
          </a:lstStyle>
          <a:p>
            <a:pPr algn="ctr"/>
            <a:endParaRPr lang="zh-CN" altLang="en-US" sz="1600" dirty="0">
              <a:latin typeface="微软雅黑" panose="020B0503020204020204" pitchFamily="34" charset="-122"/>
              <a:ea typeface="微软雅黑" panose="020B0503020204020204" pitchFamily="34" charset="-122"/>
            </a:endParaRPr>
          </a:p>
        </p:txBody>
      </p:sp>
      <p:grpSp>
        <p:nvGrpSpPr>
          <p:cNvPr id="82" name="组合 81"/>
          <p:cNvGrpSpPr/>
          <p:nvPr/>
        </p:nvGrpSpPr>
        <p:grpSpPr>
          <a:xfrm>
            <a:off x="5986191" y="1218082"/>
            <a:ext cx="1672371" cy="4161223"/>
            <a:chOff x="7516" y="1442"/>
            <a:chExt cx="2458" cy="5227"/>
          </a:xfrm>
        </p:grpSpPr>
        <p:sp>
          <p:nvSpPr>
            <p:cNvPr id="86" name="流程图: 离页连接符 85"/>
            <p:cNvSpPr/>
            <p:nvPr/>
          </p:nvSpPr>
          <p:spPr>
            <a:xfrm>
              <a:off x="7995" y="1442"/>
              <a:ext cx="1482" cy="511"/>
            </a:xfrm>
            <a:prstGeom prst="flowChartOffpageConnector">
              <a:avLst/>
            </a:prstGeom>
            <a:solidFill>
              <a:schemeClr val="accent2">
                <a:lumMod val="60000"/>
                <a:lumOff val="4000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zh-CN"/>
              </a:defPPr>
              <a:lvl1pPr algn="l" rtl="0" fontAlgn="base">
                <a:spcBef>
                  <a:spcPct val="0"/>
                </a:spcBef>
                <a:spcAft>
                  <a:spcPct val="0"/>
                </a:spcAft>
                <a:defRPr kern="1200">
                  <a:solidFill>
                    <a:schemeClr val="dk1"/>
                  </a:solidFill>
                  <a:latin typeface="+mn-lt"/>
                  <a:ea typeface="+mn-ea"/>
                  <a:cs typeface="+mn-cs"/>
                </a:defRPr>
              </a:lvl1pPr>
              <a:lvl2pPr marL="457200" algn="l" rtl="0" fontAlgn="base">
                <a:spcBef>
                  <a:spcPct val="0"/>
                </a:spcBef>
                <a:spcAft>
                  <a:spcPct val="0"/>
                </a:spcAft>
                <a:defRPr kern="1200">
                  <a:solidFill>
                    <a:schemeClr val="dk1"/>
                  </a:solidFill>
                  <a:latin typeface="+mn-lt"/>
                  <a:ea typeface="+mn-ea"/>
                  <a:cs typeface="+mn-cs"/>
                </a:defRPr>
              </a:lvl2pPr>
              <a:lvl3pPr marL="914400" algn="l" rtl="0" fontAlgn="base">
                <a:spcBef>
                  <a:spcPct val="0"/>
                </a:spcBef>
                <a:spcAft>
                  <a:spcPct val="0"/>
                </a:spcAft>
                <a:defRPr kern="1200">
                  <a:solidFill>
                    <a:schemeClr val="dk1"/>
                  </a:solidFill>
                  <a:latin typeface="+mn-lt"/>
                  <a:ea typeface="+mn-ea"/>
                  <a:cs typeface="+mn-cs"/>
                </a:defRPr>
              </a:lvl3pPr>
              <a:lvl4pPr marL="1371600" algn="l" rtl="0" fontAlgn="base">
                <a:spcBef>
                  <a:spcPct val="0"/>
                </a:spcBef>
                <a:spcAft>
                  <a:spcPct val="0"/>
                </a:spcAft>
                <a:defRPr kern="1200">
                  <a:solidFill>
                    <a:schemeClr val="dk1"/>
                  </a:solidFill>
                  <a:latin typeface="+mn-lt"/>
                  <a:ea typeface="+mn-ea"/>
                  <a:cs typeface="+mn-cs"/>
                </a:defRPr>
              </a:lvl4pPr>
              <a:lvl5pPr marL="1828800" algn="l" rtl="0" fontAlgn="base">
                <a:spcBef>
                  <a:spcPct val="0"/>
                </a:spcBef>
                <a:spcAft>
                  <a:spcPct val="0"/>
                </a:spcAft>
                <a:defRPr kern="1200">
                  <a:solidFill>
                    <a:schemeClr val="dk1"/>
                  </a:solidFill>
                  <a:latin typeface="+mn-lt"/>
                  <a:ea typeface="+mn-ea"/>
                  <a:cs typeface="+mn-cs"/>
                </a:defRPr>
              </a:lvl5pPr>
              <a:lvl6pPr marL="2286000" algn="l" defTabSz="913765" rtl="0" eaLnBrk="1" latinLnBrk="0" hangingPunct="1">
                <a:defRPr kern="1200">
                  <a:solidFill>
                    <a:schemeClr val="dk1"/>
                  </a:solidFill>
                  <a:latin typeface="+mn-lt"/>
                  <a:ea typeface="+mn-ea"/>
                  <a:cs typeface="+mn-cs"/>
                </a:defRPr>
              </a:lvl6pPr>
              <a:lvl7pPr marL="2743200" algn="l" defTabSz="913765" rtl="0" eaLnBrk="1" latinLnBrk="0" hangingPunct="1">
                <a:defRPr kern="1200">
                  <a:solidFill>
                    <a:schemeClr val="dk1"/>
                  </a:solidFill>
                  <a:latin typeface="+mn-lt"/>
                  <a:ea typeface="+mn-ea"/>
                  <a:cs typeface="+mn-cs"/>
                </a:defRPr>
              </a:lvl7pPr>
              <a:lvl8pPr marL="3199765" algn="l" defTabSz="913765" rtl="0" eaLnBrk="1" latinLnBrk="0" hangingPunct="1">
                <a:defRPr kern="1200">
                  <a:solidFill>
                    <a:schemeClr val="dk1"/>
                  </a:solidFill>
                  <a:latin typeface="+mn-lt"/>
                  <a:ea typeface="+mn-ea"/>
                  <a:cs typeface="+mn-cs"/>
                </a:defRPr>
              </a:lvl8pPr>
              <a:lvl9pPr marL="3656965" algn="l" defTabSz="913765" rtl="0" eaLnBrk="1" latinLnBrk="0" hangingPunct="1">
                <a:defRPr kern="1200">
                  <a:solidFill>
                    <a:schemeClr val="dk1"/>
                  </a:solidFill>
                  <a:latin typeface="+mn-lt"/>
                  <a:ea typeface="+mn-ea"/>
                  <a:cs typeface="+mn-cs"/>
                </a:defRPr>
              </a:lvl9pPr>
            </a:lstStyle>
            <a:p>
              <a:pPr algn="ctr"/>
              <a:r>
                <a:rPr lang="zh-CN" altLang="en-US" sz="1600" b="1" dirty="0">
                  <a:solidFill>
                    <a:schemeClr val="accent2">
                      <a:lumMod val="50000"/>
                    </a:schemeClr>
                  </a:solidFill>
                  <a:latin typeface="微软雅黑" panose="020B0503020204020204" pitchFamily="34" charset="-122"/>
                  <a:ea typeface="微软雅黑" panose="020B0503020204020204" pitchFamily="34" charset="-122"/>
                </a:rPr>
                <a:t>常规应对</a:t>
              </a:r>
            </a:p>
          </p:txBody>
        </p:sp>
        <p:sp>
          <p:nvSpPr>
            <p:cNvPr id="87" name="流程图: 可选过程 86"/>
            <p:cNvSpPr/>
            <p:nvPr/>
          </p:nvSpPr>
          <p:spPr>
            <a:xfrm>
              <a:off x="7686" y="1953"/>
              <a:ext cx="2140" cy="664"/>
            </a:xfrm>
            <a:prstGeom prst="flowChartAlternateProcess">
              <a:avLst/>
            </a:prstGeom>
            <a:solidFill>
              <a:schemeClr val="accent2"/>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zh-CN"/>
              </a:defPPr>
              <a:lvl1pPr algn="l" rtl="0" fontAlgn="base">
                <a:spcBef>
                  <a:spcPct val="0"/>
                </a:spcBef>
                <a:spcAft>
                  <a:spcPct val="0"/>
                </a:spcAft>
                <a:defRPr kern="1200">
                  <a:solidFill>
                    <a:schemeClr val="dk1"/>
                  </a:solidFill>
                  <a:latin typeface="+mn-lt"/>
                  <a:ea typeface="+mn-ea"/>
                  <a:cs typeface="+mn-cs"/>
                </a:defRPr>
              </a:lvl1pPr>
              <a:lvl2pPr marL="457200" algn="l" rtl="0" fontAlgn="base">
                <a:spcBef>
                  <a:spcPct val="0"/>
                </a:spcBef>
                <a:spcAft>
                  <a:spcPct val="0"/>
                </a:spcAft>
                <a:defRPr kern="1200">
                  <a:solidFill>
                    <a:schemeClr val="dk1"/>
                  </a:solidFill>
                  <a:latin typeface="+mn-lt"/>
                  <a:ea typeface="+mn-ea"/>
                  <a:cs typeface="+mn-cs"/>
                </a:defRPr>
              </a:lvl2pPr>
              <a:lvl3pPr marL="914400" algn="l" rtl="0" fontAlgn="base">
                <a:spcBef>
                  <a:spcPct val="0"/>
                </a:spcBef>
                <a:spcAft>
                  <a:spcPct val="0"/>
                </a:spcAft>
                <a:defRPr kern="1200">
                  <a:solidFill>
                    <a:schemeClr val="dk1"/>
                  </a:solidFill>
                  <a:latin typeface="+mn-lt"/>
                  <a:ea typeface="+mn-ea"/>
                  <a:cs typeface="+mn-cs"/>
                </a:defRPr>
              </a:lvl3pPr>
              <a:lvl4pPr marL="1371600" algn="l" rtl="0" fontAlgn="base">
                <a:spcBef>
                  <a:spcPct val="0"/>
                </a:spcBef>
                <a:spcAft>
                  <a:spcPct val="0"/>
                </a:spcAft>
                <a:defRPr kern="1200">
                  <a:solidFill>
                    <a:schemeClr val="dk1"/>
                  </a:solidFill>
                  <a:latin typeface="+mn-lt"/>
                  <a:ea typeface="+mn-ea"/>
                  <a:cs typeface="+mn-cs"/>
                </a:defRPr>
              </a:lvl4pPr>
              <a:lvl5pPr marL="1828800" algn="l" rtl="0" fontAlgn="base">
                <a:spcBef>
                  <a:spcPct val="0"/>
                </a:spcBef>
                <a:spcAft>
                  <a:spcPct val="0"/>
                </a:spcAft>
                <a:defRPr kern="1200">
                  <a:solidFill>
                    <a:schemeClr val="dk1"/>
                  </a:solidFill>
                  <a:latin typeface="+mn-lt"/>
                  <a:ea typeface="+mn-ea"/>
                  <a:cs typeface="+mn-cs"/>
                </a:defRPr>
              </a:lvl5pPr>
              <a:lvl6pPr marL="2286000" algn="l" defTabSz="913765" rtl="0" eaLnBrk="1" latinLnBrk="0" hangingPunct="1">
                <a:defRPr kern="1200">
                  <a:solidFill>
                    <a:schemeClr val="dk1"/>
                  </a:solidFill>
                  <a:latin typeface="+mn-lt"/>
                  <a:ea typeface="+mn-ea"/>
                  <a:cs typeface="+mn-cs"/>
                </a:defRPr>
              </a:lvl6pPr>
              <a:lvl7pPr marL="2743200" algn="l" defTabSz="913765" rtl="0" eaLnBrk="1" latinLnBrk="0" hangingPunct="1">
                <a:defRPr kern="1200">
                  <a:solidFill>
                    <a:schemeClr val="dk1"/>
                  </a:solidFill>
                  <a:latin typeface="+mn-lt"/>
                  <a:ea typeface="+mn-ea"/>
                  <a:cs typeface="+mn-cs"/>
                </a:defRPr>
              </a:lvl7pPr>
              <a:lvl8pPr marL="3199765" algn="l" defTabSz="913765" rtl="0" eaLnBrk="1" latinLnBrk="0" hangingPunct="1">
                <a:defRPr kern="1200">
                  <a:solidFill>
                    <a:schemeClr val="dk1"/>
                  </a:solidFill>
                  <a:latin typeface="+mn-lt"/>
                  <a:ea typeface="+mn-ea"/>
                  <a:cs typeface="+mn-cs"/>
                </a:defRPr>
              </a:lvl8pPr>
              <a:lvl9pPr marL="3656965" algn="l" defTabSz="913765" rtl="0" eaLnBrk="1" latinLnBrk="0" hangingPunct="1">
                <a:defRPr kern="1200">
                  <a:solidFill>
                    <a:schemeClr val="dk1"/>
                  </a:solidFill>
                  <a:latin typeface="+mn-lt"/>
                  <a:ea typeface="+mn-ea"/>
                  <a:cs typeface="+mn-cs"/>
                </a:defRPr>
              </a:lvl9pPr>
            </a:lstStyle>
            <a:p>
              <a:pPr algn="ctr"/>
              <a:r>
                <a:rPr lang="zh-CN" altLang="en-US" sz="1600" dirty="0">
                  <a:solidFill>
                    <a:schemeClr val="bg1"/>
                  </a:solidFill>
                  <a:latin typeface="微软雅黑" panose="020B0503020204020204" pitchFamily="34" charset="-122"/>
                  <a:ea typeface="微软雅黑" panose="020B0503020204020204" pitchFamily="34" charset="-122"/>
                </a:rPr>
                <a:t>检查</a:t>
              </a:r>
              <a:r>
                <a:rPr lang="en-US" altLang="zh-CN" sz="1600" dirty="0">
                  <a:solidFill>
                    <a:schemeClr val="bg1"/>
                  </a:solidFill>
                  <a:latin typeface="微软雅黑" panose="020B0503020204020204" pitchFamily="34" charset="-122"/>
                  <a:ea typeface="微软雅黑" panose="020B0503020204020204" pitchFamily="34" charset="-122"/>
                </a:rPr>
                <a:t>HTTP Header</a:t>
              </a:r>
            </a:p>
          </p:txBody>
        </p:sp>
        <p:sp>
          <p:nvSpPr>
            <p:cNvPr id="88" name="流程图: 可选过程 87"/>
            <p:cNvSpPr/>
            <p:nvPr/>
          </p:nvSpPr>
          <p:spPr>
            <a:xfrm>
              <a:off x="7686" y="2681"/>
              <a:ext cx="2140" cy="308"/>
            </a:xfrm>
            <a:prstGeom prst="flowChartAlternateProcess">
              <a:avLst/>
            </a:prstGeom>
            <a:solidFill>
              <a:schemeClr val="accent2"/>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zh-CN"/>
              </a:defPPr>
              <a:lvl1pPr algn="l" rtl="0" fontAlgn="base">
                <a:spcBef>
                  <a:spcPct val="0"/>
                </a:spcBef>
                <a:spcAft>
                  <a:spcPct val="0"/>
                </a:spcAft>
                <a:defRPr kern="1200">
                  <a:solidFill>
                    <a:schemeClr val="dk1"/>
                  </a:solidFill>
                  <a:latin typeface="+mn-lt"/>
                  <a:ea typeface="+mn-ea"/>
                  <a:cs typeface="+mn-cs"/>
                </a:defRPr>
              </a:lvl1pPr>
              <a:lvl2pPr marL="457200" algn="l" rtl="0" fontAlgn="base">
                <a:spcBef>
                  <a:spcPct val="0"/>
                </a:spcBef>
                <a:spcAft>
                  <a:spcPct val="0"/>
                </a:spcAft>
                <a:defRPr kern="1200">
                  <a:solidFill>
                    <a:schemeClr val="dk1"/>
                  </a:solidFill>
                  <a:latin typeface="+mn-lt"/>
                  <a:ea typeface="+mn-ea"/>
                  <a:cs typeface="+mn-cs"/>
                </a:defRPr>
              </a:lvl2pPr>
              <a:lvl3pPr marL="914400" algn="l" rtl="0" fontAlgn="base">
                <a:spcBef>
                  <a:spcPct val="0"/>
                </a:spcBef>
                <a:spcAft>
                  <a:spcPct val="0"/>
                </a:spcAft>
                <a:defRPr kern="1200">
                  <a:solidFill>
                    <a:schemeClr val="dk1"/>
                  </a:solidFill>
                  <a:latin typeface="+mn-lt"/>
                  <a:ea typeface="+mn-ea"/>
                  <a:cs typeface="+mn-cs"/>
                </a:defRPr>
              </a:lvl3pPr>
              <a:lvl4pPr marL="1371600" algn="l" rtl="0" fontAlgn="base">
                <a:spcBef>
                  <a:spcPct val="0"/>
                </a:spcBef>
                <a:spcAft>
                  <a:spcPct val="0"/>
                </a:spcAft>
                <a:defRPr kern="1200">
                  <a:solidFill>
                    <a:schemeClr val="dk1"/>
                  </a:solidFill>
                  <a:latin typeface="+mn-lt"/>
                  <a:ea typeface="+mn-ea"/>
                  <a:cs typeface="+mn-cs"/>
                </a:defRPr>
              </a:lvl4pPr>
              <a:lvl5pPr marL="1828800" algn="l" rtl="0" fontAlgn="base">
                <a:spcBef>
                  <a:spcPct val="0"/>
                </a:spcBef>
                <a:spcAft>
                  <a:spcPct val="0"/>
                </a:spcAft>
                <a:defRPr kern="1200">
                  <a:solidFill>
                    <a:schemeClr val="dk1"/>
                  </a:solidFill>
                  <a:latin typeface="+mn-lt"/>
                  <a:ea typeface="+mn-ea"/>
                  <a:cs typeface="+mn-cs"/>
                </a:defRPr>
              </a:lvl5pPr>
              <a:lvl6pPr marL="2286000" algn="l" defTabSz="913765" rtl="0" eaLnBrk="1" latinLnBrk="0" hangingPunct="1">
                <a:defRPr kern="1200">
                  <a:solidFill>
                    <a:schemeClr val="dk1"/>
                  </a:solidFill>
                  <a:latin typeface="+mn-lt"/>
                  <a:ea typeface="+mn-ea"/>
                  <a:cs typeface="+mn-cs"/>
                </a:defRPr>
              </a:lvl6pPr>
              <a:lvl7pPr marL="2743200" algn="l" defTabSz="913765" rtl="0" eaLnBrk="1" latinLnBrk="0" hangingPunct="1">
                <a:defRPr kern="1200">
                  <a:solidFill>
                    <a:schemeClr val="dk1"/>
                  </a:solidFill>
                  <a:latin typeface="+mn-lt"/>
                  <a:ea typeface="+mn-ea"/>
                  <a:cs typeface="+mn-cs"/>
                </a:defRPr>
              </a:lvl7pPr>
              <a:lvl8pPr marL="3199765" algn="l" defTabSz="913765" rtl="0" eaLnBrk="1" latinLnBrk="0" hangingPunct="1">
                <a:defRPr kern="1200">
                  <a:solidFill>
                    <a:schemeClr val="dk1"/>
                  </a:solidFill>
                  <a:latin typeface="+mn-lt"/>
                  <a:ea typeface="+mn-ea"/>
                  <a:cs typeface="+mn-cs"/>
                </a:defRPr>
              </a:lvl8pPr>
              <a:lvl9pPr marL="3656965" algn="l" defTabSz="913765" rtl="0" eaLnBrk="1" latinLnBrk="0" hangingPunct="1">
                <a:defRPr kern="1200">
                  <a:solidFill>
                    <a:schemeClr val="dk1"/>
                  </a:solidFill>
                  <a:latin typeface="+mn-lt"/>
                  <a:ea typeface="+mn-ea"/>
                  <a:cs typeface="+mn-cs"/>
                </a:defRPr>
              </a:lvl9pPr>
            </a:lstStyle>
            <a:p>
              <a:pPr algn="ctr"/>
              <a:r>
                <a:rPr lang="zh-CN" altLang="en-US" sz="1600" dirty="0">
                  <a:solidFill>
                    <a:schemeClr val="bg1"/>
                  </a:solidFill>
                  <a:latin typeface="微软雅黑" panose="020B0503020204020204" pitchFamily="34" charset="-122"/>
                  <a:ea typeface="微软雅黑" panose="020B0503020204020204" pitchFamily="34" charset="-122"/>
                </a:rPr>
                <a:t>访问频次</a:t>
              </a:r>
            </a:p>
          </p:txBody>
        </p:sp>
        <p:sp>
          <p:nvSpPr>
            <p:cNvPr id="89" name="双大括号 88"/>
            <p:cNvSpPr/>
            <p:nvPr/>
          </p:nvSpPr>
          <p:spPr>
            <a:xfrm>
              <a:off x="7516" y="2129"/>
              <a:ext cx="2458" cy="682"/>
            </a:xfrm>
            <a:prstGeom prst="bracePair">
              <a:avLst/>
            </a:prstGeom>
          </p:spPr>
          <p:style>
            <a:lnRef idx="1">
              <a:schemeClr val="accent1"/>
            </a:lnRef>
            <a:fillRef idx="0">
              <a:schemeClr val="accent1"/>
            </a:fillRef>
            <a:effectRef idx="0">
              <a:schemeClr val="accent1"/>
            </a:effectRef>
            <a:fontRef idx="minor">
              <a:schemeClr val="tx1"/>
            </a:fontRef>
          </p:style>
          <p:txBody>
            <a:bodyPr rtlCol="0" anchor="ctr"/>
            <a:lstStyle>
              <a:defPPr>
                <a:defRPr lang="zh-CN"/>
              </a:defPPr>
              <a:lvl1pPr algn="l" rtl="0" fontAlgn="base">
                <a:spcBef>
                  <a:spcPct val="0"/>
                </a:spcBef>
                <a:spcAft>
                  <a:spcPct val="0"/>
                </a:spcAft>
                <a:defRPr kern="1200">
                  <a:solidFill>
                    <a:schemeClr val="tx1"/>
                  </a:solidFill>
                  <a:latin typeface="+mn-lt"/>
                  <a:ea typeface="+mn-ea"/>
                  <a:cs typeface="+mn-cs"/>
                </a:defRPr>
              </a:lvl1pPr>
              <a:lvl2pPr marL="457200" algn="l" rtl="0" fontAlgn="base">
                <a:spcBef>
                  <a:spcPct val="0"/>
                </a:spcBef>
                <a:spcAft>
                  <a:spcPct val="0"/>
                </a:spcAft>
                <a:defRPr kern="1200">
                  <a:solidFill>
                    <a:schemeClr val="tx1"/>
                  </a:solidFill>
                  <a:latin typeface="+mn-lt"/>
                  <a:ea typeface="+mn-ea"/>
                  <a:cs typeface="+mn-cs"/>
                </a:defRPr>
              </a:lvl2pPr>
              <a:lvl3pPr marL="914400" algn="l" rtl="0" fontAlgn="base">
                <a:spcBef>
                  <a:spcPct val="0"/>
                </a:spcBef>
                <a:spcAft>
                  <a:spcPct val="0"/>
                </a:spcAft>
                <a:defRPr kern="1200">
                  <a:solidFill>
                    <a:schemeClr val="tx1"/>
                  </a:solidFill>
                  <a:latin typeface="+mn-lt"/>
                  <a:ea typeface="+mn-ea"/>
                  <a:cs typeface="+mn-cs"/>
                </a:defRPr>
              </a:lvl3pPr>
              <a:lvl4pPr marL="1371600" algn="l" rtl="0" fontAlgn="base">
                <a:spcBef>
                  <a:spcPct val="0"/>
                </a:spcBef>
                <a:spcAft>
                  <a:spcPct val="0"/>
                </a:spcAft>
                <a:defRPr kern="1200">
                  <a:solidFill>
                    <a:schemeClr val="tx1"/>
                  </a:solidFill>
                  <a:latin typeface="+mn-lt"/>
                  <a:ea typeface="+mn-ea"/>
                  <a:cs typeface="+mn-cs"/>
                </a:defRPr>
              </a:lvl4pPr>
              <a:lvl5pPr marL="1828800" algn="l" rtl="0" fontAlgn="base">
                <a:spcBef>
                  <a:spcPct val="0"/>
                </a:spcBef>
                <a:spcAft>
                  <a:spcPct val="0"/>
                </a:spcAft>
                <a:defRPr kern="1200">
                  <a:solidFill>
                    <a:schemeClr val="tx1"/>
                  </a:solidFill>
                  <a:latin typeface="+mn-lt"/>
                  <a:ea typeface="+mn-ea"/>
                  <a:cs typeface="+mn-cs"/>
                </a:defRPr>
              </a:lvl5pPr>
              <a:lvl6pPr marL="2286000" algn="l" defTabSz="913765" rtl="0" eaLnBrk="1" latinLnBrk="0" hangingPunct="1">
                <a:defRPr kern="1200">
                  <a:solidFill>
                    <a:schemeClr val="tx1"/>
                  </a:solidFill>
                  <a:latin typeface="+mn-lt"/>
                  <a:ea typeface="+mn-ea"/>
                  <a:cs typeface="+mn-cs"/>
                </a:defRPr>
              </a:lvl6pPr>
              <a:lvl7pPr marL="2743200" algn="l" defTabSz="913765" rtl="0" eaLnBrk="1" latinLnBrk="0" hangingPunct="1">
                <a:defRPr kern="1200">
                  <a:solidFill>
                    <a:schemeClr val="tx1"/>
                  </a:solidFill>
                  <a:latin typeface="+mn-lt"/>
                  <a:ea typeface="+mn-ea"/>
                  <a:cs typeface="+mn-cs"/>
                </a:defRPr>
              </a:lvl7pPr>
              <a:lvl8pPr marL="3199765" algn="l" defTabSz="913765" rtl="0" eaLnBrk="1" latinLnBrk="0" hangingPunct="1">
                <a:defRPr kern="1200">
                  <a:solidFill>
                    <a:schemeClr val="tx1"/>
                  </a:solidFill>
                  <a:latin typeface="+mn-lt"/>
                  <a:ea typeface="+mn-ea"/>
                  <a:cs typeface="+mn-cs"/>
                </a:defRPr>
              </a:lvl8pPr>
              <a:lvl9pPr marL="3656965" algn="l" defTabSz="913765" rtl="0" eaLnBrk="1" latinLnBrk="0" hangingPunct="1">
                <a:defRPr kern="1200">
                  <a:solidFill>
                    <a:schemeClr val="tx1"/>
                  </a:solidFill>
                  <a:latin typeface="+mn-lt"/>
                  <a:ea typeface="+mn-ea"/>
                  <a:cs typeface="+mn-cs"/>
                </a:defRPr>
              </a:lvl9pPr>
            </a:lstStyle>
            <a:p>
              <a:pPr algn="ctr"/>
              <a:endParaRPr lang="zh-CN" altLang="en-US" sz="1600"/>
            </a:p>
          </p:txBody>
        </p:sp>
        <p:sp>
          <p:nvSpPr>
            <p:cNvPr id="90" name="流程图: 可选过程 89"/>
            <p:cNvSpPr/>
            <p:nvPr/>
          </p:nvSpPr>
          <p:spPr>
            <a:xfrm>
              <a:off x="7690" y="3350"/>
              <a:ext cx="2140" cy="308"/>
            </a:xfrm>
            <a:prstGeom prst="flowChartAlternateProcess">
              <a:avLst/>
            </a:prstGeom>
            <a:solidFill>
              <a:schemeClr val="accent2"/>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zh-CN"/>
              </a:defPPr>
              <a:lvl1pPr algn="l" rtl="0" fontAlgn="base">
                <a:spcBef>
                  <a:spcPct val="0"/>
                </a:spcBef>
                <a:spcAft>
                  <a:spcPct val="0"/>
                </a:spcAft>
                <a:defRPr kern="1200">
                  <a:solidFill>
                    <a:schemeClr val="dk1"/>
                  </a:solidFill>
                  <a:latin typeface="+mn-lt"/>
                  <a:ea typeface="+mn-ea"/>
                  <a:cs typeface="+mn-cs"/>
                </a:defRPr>
              </a:lvl1pPr>
              <a:lvl2pPr marL="457200" algn="l" rtl="0" fontAlgn="base">
                <a:spcBef>
                  <a:spcPct val="0"/>
                </a:spcBef>
                <a:spcAft>
                  <a:spcPct val="0"/>
                </a:spcAft>
                <a:defRPr kern="1200">
                  <a:solidFill>
                    <a:schemeClr val="dk1"/>
                  </a:solidFill>
                  <a:latin typeface="+mn-lt"/>
                  <a:ea typeface="+mn-ea"/>
                  <a:cs typeface="+mn-cs"/>
                </a:defRPr>
              </a:lvl2pPr>
              <a:lvl3pPr marL="914400" algn="l" rtl="0" fontAlgn="base">
                <a:spcBef>
                  <a:spcPct val="0"/>
                </a:spcBef>
                <a:spcAft>
                  <a:spcPct val="0"/>
                </a:spcAft>
                <a:defRPr kern="1200">
                  <a:solidFill>
                    <a:schemeClr val="dk1"/>
                  </a:solidFill>
                  <a:latin typeface="+mn-lt"/>
                  <a:ea typeface="+mn-ea"/>
                  <a:cs typeface="+mn-cs"/>
                </a:defRPr>
              </a:lvl3pPr>
              <a:lvl4pPr marL="1371600" algn="l" rtl="0" fontAlgn="base">
                <a:spcBef>
                  <a:spcPct val="0"/>
                </a:spcBef>
                <a:spcAft>
                  <a:spcPct val="0"/>
                </a:spcAft>
                <a:defRPr kern="1200">
                  <a:solidFill>
                    <a:schemeClr val="dk1"/>
                  </a:solidFill>
                  <a:latin typeface="+mn-lt"/>
                  <a:ea typeface="+mn-ea"/>
                  <a:cs typeface="+mn-cs"/>
                </a:defRPr>
              </a:lvl4pPr>
              <a:lvl5pPr marL="1828800" algn="l" rtl="0" fontAlgn="base">
                <a:spcBef>
                  <a:spcPct val="0"/>
                </a:spcBef>
                <a:spcAft>
                  <a:spcPct val="0"/>
                </a:spcAft>
                <a:defRPr kern="1200">
                  <a:solidFill>
                    <a:schemeClr val="dk1"/>
                  </a:solidFill>
                  <a:latin typeface="+mn-lt"/>
                  <a:ea typeface="+mn-ea"/>
                  <a:cs typeface="+mn-cs"/>
                </a:defRPr>
              </a:lvl5pPr>
              <a:lvl6pPr marL="2286000" algn="l" defTabSz="913765" rtl="0" eaLnBrk="1" latinLnBrk="0" hangingPunct="1">
                <a:defRPr kern="1200">
                  <a:solidFill>
                    <a:schemeClr val="dk1"/>
                  </a:solidFill>
                  <a:latin typeface="+mn-lt"/>
                  <a:ea typeface="+mn-ea"/>
                  <a:cs typeface="+mn-cs"/>
                </a:defRPr>
              </a:lvl6pPr>
              <a:lvl7pPr marL="2743200" algn="l" defTabSz="913765" rtl="0" eaLnBrk="1" latinLnBrk="0" hangingPunct="1">
                <a:defRPr kern="1200">
                  <a:solidFill>
                    <a:schemeClr val="dk1"/>
                  </a:solidFill>
                  <a:latin typeface="+mn-lt"/>
                  <a:ea typeface="+mn-ea"/>
                  <a:cs typeface="+mn-cs"/>
                </a:defRPr>
              </a:lvl7pPr>
              <a:lvl8pPr marL="3199765" algn="l" defTabSz="913765" rtl="0" eaLnBrk="1" latinLnBrk="0" hangingPunct="1">
                <a:defRPr kern="1200">
                  <a:solidFill>
                    <a:schemeClr val="dk1"/>
                  </a:solidFill>
                  <a:latin typeface="+mn-lt"/>
                  <a:ea typeface="+mn-ea"/>
                  <a:cs typeface="+mn-cs"/>
                </a:defRPr>
              </a:lvl8pPr>
              <a:lvl9pPr marL="3656965" algn="l" defTabSz="913765" rtl="0" eaLnBrk="1" latinLnBrk="0" hangingPunct="1">
                <a:defRPr kern="1200">
                  <a:solidFill>
                    <a:schemeClr val="dk1"/>
                  </a:solidFill>
                  <a:latin typeface="+mn-lt"/>
                  <a:ea typeface="+mn-ea"/>
                  <a:cs typeface="+mn-cs"/>
                </a:defRPr>
              </a:lvl9pPr>
            </a:lstStyle>
            <a:p>
              <a:pPr algn="ctr"/>
              <a:r>
                <a:rPr lang="zh-CN" altLang="en-US" sz="1600" dirty="0">
                  <a:solidFill>
                    <a:schemeClr val="bg1"/>
                  </a:solidFill>
                  <a:latin typeface="微软雅黑" panose="020B0503020204020204" pitchFamily="34" charset="-122"/>
                  <a:ea typeface="微软雅黑" panose="020B0503020204020204" pitchFamily="34" charset="-122"/>
                </a:rPr>
                <a:t>访问频次</a:t>
              </a:r>
            </a:p>
          </p:txBody>
        </p:sp>
        <p:sp>
          <p:nvSpPr>
            <p:cNvPr id="91" name="流程图: 可选过程 90"/>
            <p:cNvSpPr/>
            <p:nvPr/>
          </p:nvSpPr>
          <p:spPr>
            <a:xfrm>
              <a:off x="7686" y="3770"/>
              <a:ext cx="2140" cy="308"/>
            </a:xfrm>
            <a:prstGeom prst="flowChartAlternateProcess">
              <a:avLst/>
            </a:prstGeom>
            <a:solidFill>
              <a:schemeClr val="accent2"/>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zh-CN"/>
              </a:defPPr>
              <a:lvl1pPr algn="l" rtl="0" fontAlgn="base">
                <a:spcBef>
                  <a:spcPct val="0"/>
                </a:spcBef>
                <a:spcAft>
                  <a:spcPct val="0"/>
                </a:spcAft>
                <a:defRPr kern="1200">
                  <a:solidFill>
                    <a:schemeClr val="dk1"/>
                  </a:solidFill>
                  <a:latin typeface="+mn-lt"/>
                  <a:ea typeface="+mn-ea"/>
                  <a:cs typeface="+mn-cs"/>
                </a:defRPr>
              </a:lvl1pPr>
              <a:lvl2pPr marL="457200" algn="l" rtl="0" fontAlgn="base">
                <a:spcBef>
                  <a:spcPct val="0"/>
                </a:spcBef>
                <a:spcAft>
                  <a:spcPct val="0"/>
                </a:spcAft>
                <a:defRPr kern="1200">
                  <a:solidFill>
                    <a:schemeClr val="dk1"/>
                  </a:solidFill>
                  <a:latin typeface="+mn-lt"/>
                  <a:ea typeface="+mn-ea"/>
                  <a:cs typeface="+mn-cs"/>
                </a:defRPr>
              </a:lvl2pPr>
              <a:lvl3pPr marL="914400" algn="l" rtl="0" fontAlgn="base">
                <a:spcBef>
                  <a:spcPct val="0"/>
                </a:spcBef>
                <a:spcAft>
                  <a:spcPct val="0"/>
                </a:spcAft>
                <a:defRPr kern="1200">
                  <a:solidFill>
                    <a:schemeClr val="dk1"/>
                  </a:solidFill>
                  <a:latin typeface="+mn-lt"/>
                  <a:ea typeface="+mn-ea"/>
                  <a:cs typeface="+mn-cs"/>
                </a:defRPr>
              </a:lvl3pPr>
              <a:lvl4pPr marL="1371600" algn="l" rtl="0" fontAlgn="base">
                <a:spcBef>
                  <a:spcPct val="0"/>
                </a:spcBef>
                <a:spcAft>
                  <a:spcPct val="0"/>
                </a:spcAft>
                <a:defRPr kern="1200">
                  <a:solidFill>
                    <a:schemeClr val="dk1"/>
                  </a:solidFill>
                  <a:latin typeface="+mn-lt"/>
                  <a:ea typeface="+mn-ea"/>
                  <a:cs typeface="+mn-cs"/>
                </a:defRPr>
              </a:lvl4pPr>
              <a:lvl5pPr marL="1828800" algn="l" rtl="0" fontAlgn="base">
                <a:spcBef>
                  <a:spcPct val="0"/>
                </a:spcBef>
                <a:spcAft>
                  <a:spcPct val="0"/>
                </a:spcAft>
                <a:defRPr kern="1200">
                  <a:solidFill>
                    <a:schemeClr val="dk1"/>
                  </a:solidFill>
                  <a:latin typeface="+mn-lt"/>
                  <a:ea typeface="+mn-ea"/>
                  <a:cs typeface="+mn-cs"/>
                </a:defRPr>
              </a:lvl5pPr>
              <a:lvl6pPr marL="2286000" algn="l" defTabSz="913765" rtl="0" eaLnBrk="1" latinLnBrk="0" hangingPunct="1">
                <a:defRPr kern="1200">
                  <a:solidFill>
                    <a:schemeClr val="dk1"/>
                  </a:solidFill>
                  <a:latin typeface="+mn-lt"/>
                  <a:ea typeface="+mn-ea"/>
                  <a:cs typeface="+mn-cs"/>
                </a:defRPr>
              </a:lvl6pPr>
              <a:lvl7pPr marL="2743200" algn="l" defTabSz="913765" rtl="0" eaLnBrk="1" latinLnBrk="0" hangingPunct="1">
                <a:defRPr kern="1200">
                  <a:solidFill>
                    <a:schemeClr val="dk1"/>
                  </a:solidFill>
                  <a:latin typeface="+mn-lt"/>
                  <a:ea typeface="+mn-ea"/>
                  <a:cs typeface="+mn-cs"/>
                </a:defRPr>
              </a:lvl7pPr>
              <a:lvl8pPr marL="3199765" algn="l" defTabSz="913765" rtl="0" eaLnBrk="1" latinLnBrk="0" hangingPunct="1">
                <a:defRPr kern="1200">
                  <a:solidFill>
                    <a:schemeClr val="dk1"/>
                  </a:solidFill>
                  <a:latin typeface="+mn-lt"/>
                  <a:ea typeface="+mn-ea"/>
                  <a:cs typeface="+mn-cs"/>
                </a:defRPr>
              </a:lvl8pPr>
              <a:lvl9pPr marL="3656965" algn="l" defTabSz="913765" rtl="0" eaLnBrk="1" latinLnBrk="0" hangingPunct="1">
                <a:defRPr kern="1200">
                  <a:solidFill>
                    <a:schemeClr val="dk1"/>
                  </a:solidFill>
                  <a:latin typeface="+mn-lt"/>
                  <a:ea typeface="+mn-ea"/>
                  <a:cs typeface="+mn-cs"/>
                </a:defRPr>
              </a:lvl9pPr>
            </a:lstStyle>
            <a:p>
              <a:pPr algn="ctr"/>
              <a:r>
                <a:rPr lang="zh-CN" altLang="en-US" sz="1600" dirty="0">
                  <a:solidFill>
                    <a:schemeClr val="bg1"/>
                  </a:solidFill>
                  <a:latin typeface="微软雅黑" panose="020B0503020204020204" pitchFamily="34" charset="-122"/>
                  <a:ea typeface="微软雅黑" panose="020B0503020204020204" pitchFamily="34" charset="-122"/>
                </a:rPr>
                <a:t>基于</a:t>
              </a:r>
              <a:r>
                <a:rPr lang="en-US" altLang="zh-CN" sz="1600" dirty="0">
                  <a:solidFill>
                    <a:schemeClr val="bg1"/>
                  </a:solidFill>
                  <a:latin typeface="微软雅黑" panose="020B0503020204020204" pitchFamily="34" charset="-122"/>
                  <a:ea typeface="微软雅黑" panose="020B0503020204020204" pitchFamily="34" charset="-122"/>
                </a:rPr>
                <a:t>JS</a:t>
              </a:r>
              <a:r>
                <a:rPr lang="zh-CN" altLang="en-US" sz="1600" dirty="0">
                  <a:solidFill>
                    <a:schemeClr val="bg1"/>
                  </a:solidFill>
                  <a:latin typeface="微软雅黑" panose="020B0503020204020204" pitchFamily="34" charset="-122"/>
                  <a:ea typeface="微软雅黑" panose="020B0503020204020204" pitchFamily="34" charset="-122"/>
                </a:rPr>
                <a:t>反爬虫</a:t>
              </a:r>
            </a:p>
          </p:txBody>
        </p:sp>
        <p:sp>
          <p:nvSpPr>
            <p:cNvPr id="92" name="双大括号 91"/>
            <p:cNvSpPr/>
            <p:nvPr/>
          </p:nvSpPr>
          <p:spPr>
            <a:xfrm>
              <a:off x="7516" y="3315"/>
              <a:ext cx="2458" cy="687"/>
            </a:xfrm>
            <a:prstGeom prst="bracePair">
              <a:avLst/>
            </a:prstGeom>
          </p:spPr>
          <p:style>
            <a:lnRef idx="1">
              <a:schemeClr val="accent1"/>
            </a:lnRef>
            <a:fillRef idx="0">
              <a:schemeClr val="accent1"/>
            </a:fillRef>
            <a:effectRef idx="0">
              <a:schemeClr val="accent1"/>
            </a:effectRef>
            <a:fontRef idx="minor">
              <a:schemeClr val="tx1"/>
            </a:fontRef>
          </p:style>
          <p:txBody>
            <a:bodyPr rtlCol="0" anchor="ctr"/>
            <a:lstStyle>
              <a:defPPr>
                <a:defRPr lang="zh-CN"/>
              </a:defPPr>
              <a:lvl1pPr algn="l" rtl="0" fontAlgn="base">
                <a:spcBef>
                  <a:spcPct val="0"/>
                </a:spcBef>
                <a:spcAft>
                  <a:spcPct val="0"/>
                </a:spcAft>
                <a:defRPr kern="1200">
                  <a:solidFill>
                    <a:schemeClr val="tx1"/>
                  </a:solidFill>
                  <a:latin typeface="+mn-lt"/>
                  <a:ea typeface="+mn-ea"/>
                  <a:cs typeface="+mn-cs"/>
                </a:defRPr>
              </a:lvl1pPr>
              <a:lvl2pPr marL="457200" algn="l" rtl="0" fontAlgn="base">
                <a:spcBef>
                  <a:spcPct val="0"/>
                </a:spcBef>
                <a:spcAft>
                  <a:spcPct val="0"/>
                </a:spcAft>
                <a:defRPr kern="1200">
                  <a:solidFill>
                    <a:schemeClr val="tx1"/>
                  </a:solidFill>
                  <a:latin typeface="+mn-lt"/>
                  <a:ea typeface="+mn-ea"/>
                  <a:cs typeface="+mn-cs"/>
                </a:defRPr>
              </a:lvl2pPr>
              <a:lvl3pPr marL="914400" algn="l" rtl="0" fontAlgn="base">
                <a:spcBef>
                  <a:spcPct val="0"/>
                </a:spcBef>
                <a:spcAft>
                  <a:spcPct val="0"/>
                </a:spcAft>
                <a:defRPr kern="1200">
                  <a:solidFill>
                    <a:schemeClr val="tx1"/>
                  </a:solidFill>
                  <a:latin typeface="+mn-lt"/>
                  <a:ea typeface="+mn-ea"/>
                  <a:cs typeface="+mn-cs"/>
                </a:defRPr>
              </a:lvl3pPr>
              <a:lvl4pPr marL="1371600" algn="l" rtl="0" fontAlgn="base">
                <a:spcBef>
                  <a:spcPct val="0"/>
                </a:spcBef>
                <a:spcAft>
                  <a:spcPct val="0"/>
                </a:spcAft>
                <a:defRPr kern="1200">
                  <a:solidFill>
                    <a:schemeClr val="tx1"/>
                  </a:solidFill>
                  <a:latin typeface="+mn-lt"/>
                  <a:ea typeface="+mn-ea"/>
                  <a:cs typeface="+mn-cs"/>
                </a:defRPr>
              </a:lvl4pPr>
              <a:lvl5pPr marL="1828800" algn="l" rtl="0" fontAlgn="base">
                <a:spcBef>
                  <a:spcPct val="0"/>
                </a:spcBef>
                <a:spcAft>
                  <a:spcPct val="0"/>
                </a:spcAft>
                <a:defRPr kern="1200">
                  <a:solidFill>
                    <a:schemeClr val="tx1"/>
                  </a:solidFill>
                  <a:latin typeface="+mn-lt"/>
                  <a:ea typeface="+mn-ea"/>
                  <a:cs typeface="+mn-cs"/>
                </a:defRPr>
              </a:lvl5pPr>
              <a:lvl6pPr marL="2286000" algn="l" defTabSz="913765" rtl="0" eaLnBrk="1" latinLnBrk="0" hangingPunct="1">
                <a:defRPr kern="1200">
                  <a:solidFill>
                    <a:schemeClr val="tx1"/>
                  </a:solidFill>
                  <a:latin typeface="+mn-lt"/>
                  <a:ea typeface="+mn-ea"/>
                  <a:cs typeface="+mn-cs"/>
                </a:defRPr>
              </a:lvl6pPr>
              <a:lvl7pPr marL="2743200" algn="l" defTabSz="913765" rtl="0" eaLnBrk="1" latinLnBrk="0" hangingPunct="1">
                <a:defRPr kern="1200">
                  <a:solidFill>
                    <a:schemeClr val="tx1"/>
                  </a:solidFill>
                  <a:latin typeface="+mn-lt"/>
                  <a:ea typeface="+mn-ea"/>
                  <a:cs typeface="+mn-cs"/>
                </a:defRPr>
              </a:lvl7pPr>
              <a:lvl8pPr marL="3199765" algn="l" defTabSz="913765" rtl="0" eaLnBrk="1" latinLnBrk="0" hangingPunct="1">
                <a:defRPr kern="1200">
                  <a:solidFill>
                    <a:schemeClr val="tx1"/>
                  </a:solidFill>
                  <a:latin typeface="+mn-lt"/>
                  <a:ea typeface="+mn-ea"/>
                  <a:cs typeface="+mn-cs"/>
                </a:defRPr>
              </a:lvl8pPr>
              <a:lvl9pPr marL="3656965" algn="l" defTabSz="913765" rtl="0" eaLnBrk="1" latinLnBrk="0" hangingPunct="1">
                <a:defRPr kern="1200">
                  <a:solidFill>
                    <a:schemeClr val="tx1"/>
                  </a:solidFill>
                  <a:latin typeface="+mn-lt"/>
                  <a:ea typeface="+mn-ea"/>
                  <a:cs typeface="+mn-cs"/>
                </a:defRPr>
              </a:lvl9pPr>
            </a:lstStyle>
            <a:p>
              <a:pPr algn="ctr"/>
              <a:endParaRPr lang="zh-CN" altLang="en-US" sz="1600"/>
            </a:p>
          </p:txBody>
        </p:sp>
        <p:sp>
          <p:nvSpPr>
            <p:cNvPr id="93" name="流程图: 可选过程 92"/>
            <p:cNvSpPr/>
            <p:nvPr/>
          </p:nvSpPr>
          <p:spPr>
            <a:xfrm>
              <a:off x="7686" y="4607"/>
              <a:ext cx="2140" cy="308"/>
            </a:xfrm>
            <a:prstGeom prst="flowChartAlternateProcess">
              <a:avLst/>
            </a:prstGeom>
            <a:solidFill>
              <a:schemeClr val="accent2"/>
            </a:solidFill>
            <a:ln>
              <a:noFill/>
            </a:ln>
          </p:spPr>
          <p:style>
            <a:lnRef idx="2">
              <a:schemeClr val="accent1"/>
            </a:lnRef>
            <a:fillRef idx="1">
              <a:schemeClr val="lt1"/>
            </a:fillRef>
            <a:effectRef idx="0">
              <a:schemeClr val="accent1"/>
            </a:effectRef>
            <a:fontRef idx="minor">
              <a:schemeClr val="dk1"/>
            </a:fontRef>
          </p:style>
          <p:txBody>
            <a:bodyPr rtlCol="0" anchor="ctr"/>
            <a:lstStyle>
              <a:defPPr>
                <a:defRPr lang="zh-CN"/>
              </a:defPPr>
              <a:lvl1pPr algn="l" rtl="0" fontAlgn="base">
                <a:spcBef>
                  <a:spcPct val="0"/>
                </a:spcBef>
                <a:spcAft>
                  <a:spcPct val="0"/>
                </a:spcAft>
                <a:defRPr kern="1200">
                  <a:solidFill>
                    <a:schemeClr val="dk1"/>
                  </a:solidFill>
                  <a:latin typeface="+mn-lt"/>
                  <a:ea typeface="+mn-ea"/>
                  <a:cs typeface="+mn-cs"/>
                </a:defRPr>
              </a:lvl1pPr>
              <a:lvl2pPr marL="457200" algn="l" rtl="0" fontAlgn="base">
                <a:spcBef>
                  <a:spcPct val="0"/>
                </a:spcBef>
                <a:spcAft>
                  <a:spcPct val="0"/>
                </a:spcAft>
                <a:defRPr kern="1200">
                  <a:solidFill>
                    <a:schemeClr val="dk1"/>
                  </a:solidFill>
                  <a:latin typeface="+mn-lt"/>
                  <a:ea typeface="+mn-ea"/>
                  <a:cs typeface="+mn-cs"/>
                </a:defRPr>
              </a:lvl2pPr>
              <a:lvl3pPr marL="914400" algn="l" rtl="0" fontAlgn="base">
                <a:spcBef>
                  <a:spcPct val="0"/>
                </a:spcBef>
                <a:spcAft>
                  <a:spcPct val="0"/>
                </a:spcAft>
                <a:defRPr kern="1200">
                  <a:solidFill>
                    <a:schemeClr val="dk1"/>
                  </a:solidFill>
                  <a:latin typeface="+mn-lt"/>
                  <a:ea typeface="+mn-ea"/>
                  <a:cs typeface="+mn-cs"/>
                </a:defRPr>
              </a:lvl3pPr>
              <a:lvl4pPr marL="1371600" algn="l" rtl="0" fontAlgn="base">
                <a:spcBef>
                  <a:spcPct val="0"/>
                </a:spcBef>
                <a:spcAft>
                  <a:spcPct val="0"/>
                </a:spcAft>
                <a:defRPr kern="1200">
                  <a:solidFill>
                    <a:schemeClr val="dk1"/>
                  </a:solidFill>
                  <a:latin typeface="+mn-lt"/>
                  <a:ea typeface="+mn-ea"/>
                  <a:cs typeface="+mn-cs"/>
                </a:defRPr>
              </a:lvl4pPr>
              <a:lvl5pPr marL="1828800" algn="l" rtl="0" fontAlgn="base">
                <a:spcBef>
                  <a:spcPct val="0"/>
                </a:spcBef>
                <a:spcAft>
                  <a:spcPct val="0"/>
                </a:spcAft>
                <a:defRPr kern="1200">
                  <a:solidFill>
                    <a:schemeClr val="dk1"/>
                  </a:solidFill>
                  <a:latin typeface="+mn-lt"/>
                  <a:ea typeface="+mn-ea"/>
                  <a:cs typeface="+mn-cs"/>
                </a:defRPr>
              </a:lvl5pPr>
              <a:lvl6pPr marL="2286000" algn="l" defTabSz="913765" rtl="0" eaLnBrk="1" latinLnBrk="0" hangingPunct="1">
                <a:defRPr kern="1200">
                  <a:solidFill>
                    <a:schemeClr val="dk1"/>
                  </a:solidFill>
                  <a:latin typeface="+mn-lt"/>
                  <a:ea typeface="+mn-ea"/>
                  <a:cs typeface="+mn-cs"/>
                </a:defRPr>
              </a:lvl6pPr>
              <a:lvl7pPr marL="2743200" algn="l" defTabSz="913765" rtl="0" eaLnBrk="1" latinLnBrk="0" hangingPunct="1">
                <a:defRPr kern="1200">
                  <a:solidFill>
                    <a:schemeClr val="dk1"/>
                  </a:solidFill>
                  <a:latin typeface="+mn-lt"/>
                  <a:ea typeface="+mn-ea"/>
                  <a:cs typeface="+mn-cs"/>
                </a:defRPr>
              </a:lvl7pPr>
              <a:lvl8pPr marL="3199765" algn="l" defTabSz="913765" rtl="0" eaLnBrk="1" latinLnBrk="0" hangingPunct="1">
                <a:defRPr kern="1200">
                  <a:solidFill>
                    <a:schemeClr val="dk1"/>
                  </a:solidFill>
                  <a:latin typeface="+mn-lt"/>
                  <a:ea typeface="+mn-ea"/>
                  <a:cs typeface="+mn-cs"/>
                </a:defRPr>
              </a:lvl8pPr>
              <a:lvl9pPr marL="3656965" algn="l" defTabSz="913765" rtl="0" eaLnBrk="1" latinLnBrk="0" hangingPunct="1">
                <a:defRPr kern="1200">
                  <a:solidFill>
                    <a:schemeClr val="dk1"/>
                  </a:solidFill>
                  <a:latin typeface="+mn-lt"/>
                  <a:ea typeface="+mn-ea"/>
                  <a:cs typeface="+mn-cs"/>
                </a:defRPr>
              </a:lvl9pPr>
            </a:lstStyle>
            <a:p>
              <a:pPr algn="ctr"/>
              <a:r>
                <a:rPr lang="zh-CN" altLang="en-US" sz="1600" dirty="0">
                  <a:solidFill>
                    <a:schemeClr val="bg1"/>
                  </a:solidFill>
                  <a:latin typeface="微软雅黑" panose="020B0503020204020204" pitchFamily="34" charset="-122"/>
                  <a:ea typeface="微软雅黑" panose="020B0503020204020204" pitchFamily="34" charset="-122"/>
                </a:rPr>
                <a:t>访问频次</a:t>
              </a:r>
            </a:p>
          </p:txBody>
        </p:sp>
        <p:sp>
          <p:nvSpPr>
            <p:cNvPr id="94" name="流程图: 可选过程 93"/>
            <p:cNvSpPr/>
            <p:nvPr/>
          </p:nvSpPr>
          <p:spPr>
            <a:xfrm>
              <a:off x="7686" y="5011"/>
              <a:ext cx="2140" cy="308"/>
            </a:xfrm>
            <a:prstGeom prst="flowChartAlternateProcess">
              <a:avLst/>
            </a:prstGeom>
            <a:solidFill>
              <a:schemeClr val="accent2"/>
            </a:solidFill>
            <a:ln>
              <a:noFill/>
            </a:ln>
          </p:spPr>
          <p:style>
            <a:lnRef idx="2">
              <a:schemeClr val="accent1"/>
            </a:lnRef>
            <a:fillRef idx="1">
              <a:schemeClr val="lt1"/>
            </a:fillRef>
            <a:effectRef idx="0">
              <a:schemeClr val="accent1"/>
            </a:effectRef>
            <a:fontRef idx="minor">
              <a:schemeClr val="dk1"/>
            </a:fontRef>
          </p:style>
          <p:txBody>
            <a:bodyPr rtlCol="0" anchor="ctr"/>
            <a:lstStyle>
              <a:defPPr>
                <a:defRPr lang="zh-CN"/>
              </a:defPPr>
              <a:lvl1pPr algn="l" rtl="0" fontAlgn="base">
                <a:spcBef>
                  <a:spcPct val="0"/>
                </a:spcBef>
                <a:spcAft>
                  <a:spcPct val="0"/>
                </a:spcAft>
                <a:defRPr kern="1200">
                  <a:solidFill>
                    <a:schemeClr val="dk1"/>
                  </a:solidFill>
                  <a:latin typeface="+mn-lt"/>
                  <a:ea typeface="+mn-ea"/>
                  <a:cs typeface="+mn-cs"/>
                </a:defRPr>
              </a:lvl1pPr>
              <a:lvl2pPr marL="457200" algn="l" rtl="0" fontAlgn="base">
                <a:spcBef>
                  <a:spcPct val="0"/>
                </a:spcBef>
                <a:spcAft>
                  <a:spcPct val="0"/>
                </a:spcAft>
                <a:defRPr kern="1200">
                  <a:solidFill>
                    <a:schemeClr val="dk1"/>
                  </a:solidFill>
                  <a:latin typeface="+mn-lt"/>
                  <a:ea typeface="+mn-ea"/>
                  <a:cs typeface="+mn-cs"/>
                </a:defRPr>
              </a:lvl2pPr>
              <a:lvl3pPr marL="914400" algn="l" rtl="0" fontAlgn="base">
                <a:spcBef>
                  <a:spcPct val="0"/>
                </a:spcBef>
                <a:spcAft>
                  <a:spcPct val="0"/>
                </a:spcAft>
                <a:defRPr kern="1200">
                  <a:solidFill>
                    <a:schemeClr val="dk1"/>
                  </a:solidFill>
                  <a:latin typeface="+mn-lt"/>
                  <a:ea typeface="+mn-ea"/>
                  <a:cs typeface="+mn-cs"/>
                </a:defRPr>
              </a:lvl3pPr>
              <a:lvl4pPr marL="1371600" algn="l" rtl="0" fontAlgn="base">
                <a:spcBef>
                  <a:spcPct val="0"/>
                </a:spcBef>
                <a:spcAft>
                  <a:spcPct val="0"/>
                </a:spcAft>
                <a:defRPr kern="1200">
                  <a:solidFill>
                    <a:schemeClr val="dk1"/>
                  </a:solidFill>
                  <a:latin typeface="+mn-lt"/>
                  <a:ea typeface="+mn-ea"/>
                  <a:cs typeface="+mn-cs"/>
                </a:defRPr>
              </a:lvl4pPr>
              <a:lvl5pPr marL="1828800" algn="l" rtl="0" fontAlgn="base">
                <a:spcBef>
                  <a:spcPct val="0"/>
                </a:spcBef>
                <a:spcAft>
                  <a:spcPct val="0"/>
                </a:spcAft>
                <a:defRPr kern="1200">
                  <a:solidFill>
                    <a:schemeClr val="dk1"/>
                  </a:solidFill>
                  <a:latin typeface="+mn-lt"/>
                  <a:ea typeface="+mn-ea"/>
                  <a:cs typeface="+mn-cs"/>
                </a:defRPr>
              </a:lvl5pPr>
              <a:lvl6pPr marL="2286000" algn="l" defTabSz="913765" rtl="0" eaLnBrk="1" latinLnBrk="0" hangingPunct="1">
                <a:defRPr kern="1200">
                  <a:solidFill>
                    <a:schemeClr val="dk1"/>
                  </a:solidFill>
                  <a:latin typeface="+mn-lt"/>
                  <a:ea typeface="+mn-ea"/>
                  <a:cs typeface="+mn-cs"/>
                </a:defRPr>
              </a:lvl6pPr>
              <a:lvl7pPr marL="2743200" algn="l" defTabSz="913765" rtl="0" eaLnBrk="1" latinLnBrk="0" hangingPunct="1">
                <a:defRPr kern="1200">
                  <a:solidFill>
                    <a:schemeClr val="dk1"/>
                  </a:solidFill>
                  <a:latin typeface="+mn-lt"/>
                  <a:ea typeface="+mn-ea"/>
                  <a:cs typeface="+mn-cs"/>
                </a:defRPr>
              </a:lvl7pPr>
              <a:lvl8pPr marL="3199765" algn="l" defTabSz="913765" rtl="0" eaLnBrk="1" latinLnBrk="0" hangingPunct="1">
                <a:defRPr kern="1200">
                  <a:solidFill>
                    <a:schemeClr val="dk1"/>
                  </a:solidFill>
                  <a:latin typeface="+mn-lt"/>
                  <a:ea typeface="+mn-ea"/>
                  <a:cs typeface="+mn-cs"/>
                </a:defRPr>
              </a:lvl8pPr>
              <a:lvl9pPr marL="3656965" algn="l" defTabSz="913765" rtl="0" eaLnBrk="1" latinLnBrk="0" hangingPunct="1">
                <a:defRPr kern="1200">
                  <a:solidFill>
                    <a:schemeClr val="dk1"/>
                  </a:solidFill>
                  <a:latin typeface="+mn-lt"/>
                  <a:ea typeface="+mn-ea"/>
                  <a:cs typeface="+mn-cs"/>
                </a:defRPr>
              </a:lvl9pPr>
            </a:lstStyle>
            <a:p>
              <a:pPr algn="ctr"/>
              <a:r>
                <a:rPr lang="zh-CN" altLang="en-US" sz="1600" dirty="0">
                  <a:solidFill>
                    <a:schemeClr val="bg1"/>
                  </a:solidFill>
                  <a:latin typeface="微软雅黑" panose="020B0503020204020204" pitchFamily="34" charset="-122"/>
                  <a:ea typeface="微软雅黑" panose="020B0503020204020204" pitchFamily="34" charset="-122"/>
                </a:rPr>
                <a:t>验证码</a:t>
              </a:r>
            </a:p>
          </p:txBody>
        </p:sp>
        <p:sp>
          <p:nvSpPr>
            <p:cNvPr id="95" name="双大括号 94"/>
            <p:cNvSpPr/>
            <p:nvPr/>
          </p:nvSpPr>
          <p:spPr>
            <a:xfrm>
              <a:off x="7516" y="4548"/>
              <a:ext cx="2458" cy="748"/>
            </a:xfrm>
            <a:prstGeom prst="bracePair">
              <a:avLst/>
            </a:prstGeom>
          </p:spPr>
          <p:style>
            <a:lnRef idx="1">
              <a:schemeClr val="accent1"/>
            </a:lnRef>
            <a:fillRef idx="0">
              <a:schemeClr val="accent1"/>
            </a:fillRef>
            <a:effectRef idx="0">
              <a:schemeClr val="accent1"/>
            </a:effectRef>
            <a:fontRef idx="minor">
              <a:schemeClr val="tx1"/>
            </a:fontRef>
          </p:style>
          <p:txBody>
            <a:bodyPr rtlCol="0" anchor="ctr"/>
            <a:lstStyle>
              <a:defPPr>
                <a:defRPr lang="zh-CN"/>
              </a:defPPr>
              <a:lvl1pPr algn="l" rtl="0" fontAlgn="base">
                <a:spcBef>
                  <a:spcPct val="0"/>
                </a:spcBef>
                <a:spcAft>
                  <a:spcPct val="0"/>
                </a:spcAft>
                <a:defRPr kern="1200">
                  <a:solidFill>
                    <a:schemeClr val="tx1"/>
                  </a:solidFill>
                  <a:latin typeface="+mn-lt"/>
                  <a:ea typeface="+mn-ea"/>
                  <a:cs typeface="+mn-cs"/>
                </a:defRPr>
              </a:lvl1pPr>
              <a:lvl2pPr marL="457200" algn="l" rtl="0" fontAlgn="base">
                <a:spcBef>
                  <a:spcPct val="0"/>
                </a:spcBef>
                <a:spcAft>
                  <a:spcPct val="0"/>
                </a:spcAft>
                <a:defRPr kern="1200">
                  <a:solidFill>
                    <a:schemeClr val="tx1"/>
                  </a:solidFill>
                  <a:latin typeface="+mn-lt"/>
                  <a:ea typeface="+mn-ea"/>
                  <a:cs typeface="+mn-cs"/>
                </a:defRPr>
              </a:lvl2pPr>
              <a:lvl3pPr marL="914400" algn="l" rtl="0" fontAlgn="base">
                <a:spcBef>
                  <a:spcPct val="0"/>
                </a:spcBef>
                <a:spcAft>
                  <a:spcPct val="0"/>
                </a:spcAft>
                <a:defRPr kern="1200">
                  <a:solidFill>
                    <a:schemeClr val="tx1"/>
                  </a:solidFill>
                  <a:latin typeface="+mn-lt"/>
                  <a:ea typeface="+mn-ea"/>
                  <a:cs typeface="+mn-cs"/>
                </a:defRPr>
              </a:lvl3pPr>
              <a:lvl4pPr marL="1371600" algn="l" rtl="0" fontAlgn="base">
                <a:spcBef>
                  <a:spcPct val="0"/>
                </a:spcBef>
                <a:spcAft>
                  <a:spcPct val="0"/>
                </a:spcAft>
                <a:defRPr kern="1200">
                  <a:solidFill>
                    <a:schemeClr val="tx1"/>
                  </a:solidFill>
                  <a:latin typeface="+mn-lt"/>
                  <a:ea typeface="+mn-ea"/>
                  <a:cs typeface="+mn-cs"/>
                </a:defRPr>
              </a:lvl4pPr>
              <a:lvl5pPr marL="1828800" algn="l" rtl="0" fontAlgn="base">
                <a:spcBef>
                  <a:spcPct val="0"/>
                </a:spcBef>
                <a:spcAft>
                  <a:spcPct val="0"/>
                </a:spcAft>
                <a:defRPr kern="1200">
                  <a:solidFill>
                    <a:schemeClr val="tx1"/>
                  </a:solidFill>
                  <a:latin typeface="+mn-lt"/>
                  <a:ea typeface="+mn-ea"/>
                  <a:cs typeface="+mn-cs"/>
                </a:defRPr>
              </a:lvl5pPr>
              <a:lvl6pPr marL="2286000" algn="l" defTabSz="913765" rtl="0" eaLnBrk="1" latinLnBrk="0" hangingPunct="1">
                <a:defRPr kern="1200">
                  <a:solidFill>
                    <a:schemeClr val="tx1"/>
                  </a:solidFill>
                  <a:latin typeface="+mn-lt"/>
                  <a:ea typeface="+mn-ea"/>
                  <a:cs typeface="+mn-cs"/>
                </a:defRPr>
              </a:lvl6pPr>
              <a:lvl7pPr marL="2743200" algn="l" defTabSz="913765" rtl="0" eaLnBrk="1" latinLnBrk="0" hangingPunct="1">
                <a:defRPr kern="1200">
                  <a:solidFill>
                    <a:schemeClr val="tx1"/>
                  </a:solidFill>
                  <a:latin typeface="+mn-lt"/>
                  <a:ea typeface="+mn-ea"/>
                  <a:cs typeface="+mn-cs"/>
                </a:defRPr>
              </a:lvl7pPr>
              <a:lvl8pPr marL="3199765" algn="l" defTabSz="913765" rtl="0" eaLnBrk="1" latinLnBrk="0" hangingPunct="1">
                <a:defRPr kern="1200">
                  <a:solidFill>
                    <a:schemeClr val="tx1"/>
                  </a:solidFill>
                  <a:latin typeface="+mn-lt"/>
                  <a:ea typeface="+mn-ea"/>
                  <a:cs typeface="+mn-cs"/>
                </a:defRPr>
              </a:lvl8pPr>
              <a:lvl9pPr marL="3656965" algn="l" defTabSz="913765" rtl="0" eaLnBrk="1" latinLnBrk="0" hangingPunct="1">
                <a:defRPr kern="1200">
                  <a:solidFill>
                    <a:schemeClr val="tx1"/>
                  </a:solidFill>
                  <a:latin typeface="+mn-lt"/>
                  <a:ea typeface="+mn-ea"/>
                  <a:cs typeface="+mn-cs"/>
                </a:defRPr>
              </a:lvl9pPr>
            </a:lstStyle>
            <a:p>
              <a:pPr algn="ctr"/>
              <a:endParaRPr lang="zh-CN" altLang="en-US" sz="1600"/>
            </a:p>
          </p:txBody>
        </p:sp>
        <p:sp>
          <p:nvSpPr>
            <p:cNvPr id="96" name="流程图: 可选过程 95"/>
            <p:cNvSpPr/>
            <p:nvPr/>
          </p:nvSpPr>
          <p:spPr>
            <a:xfrm>
              <a:off x="7672" y="5957"/>
              <a:ext cx="2140" cy="308"/>
            </a:xfrm>
            <a:prstGeom prst="flowChartAlternateProcess">
              <a:avLst/>
            </a:prstGeom>
            <a:solidFill>
              <a:schemeClr val="accent2"/>
            </a:solidFill>
            <a:ln>
              <a:noFill/>
            </a:ln>
          </p:spPr>
          <p:style>
            <a:lnRef idx="2">
              <a:schemeClr val="accent1"/>
            </a:lnRef>
            <a:fillRef idx="1">
              <a:schemeClr val="lt1"/>
            </a:fillRef>
            <a:effectRef idx="0">
              <a:schemeClr val="accent1"/>
            </a:effectRef>
            <a:fontRef idx="minor">
              <a:schemeClr val="dk1"/>
            </a:fontRef>
          </p:style>
          <p:txBody>
            <a:bodyPr rtlCol="0" anchor="ctr"/>
            <a:lstStyle>
              <a:defPPr>
                <a:defRPr lang="zh-CN"/>
              </a:defPPr>
              <a:lvl1pPr algn="l" rtl="0" fontAlgn="base">
                <a:spcBef>
                  <a:spcPct val="0"/>
                </a:spcBef>
                <a:spcAft>
                  <a:spcPct val="0"/>
                </a:spcAft>
                <a:defRPr kern="1200">
                  <a:solidFill>
                    <a:schemeClr val="dk1"/>
                  </a:solidFill>
                  <a:latin typeface="+mn-lt"/>
                  <a:ea typeface="+mn-ea"/>
                  <a:cs typeface="+mn-cs"/>
                </a:defRPr>
              </a:lvl1pPr>
              <a:lvl2pPr marL="457200" algn="l" rtl="0" fontAlgn="base">
                <a:spcBef>
                  <a:spcPct val="0"/>
                </a:spcBef>
                <a:spcAft>
                  <a:spcPct val="0"/>
                </a:spcAft>
                <a:defRPr kern="1200">
                  <a:solidFill>
                    <a:schemeClr val="dk1"/>
                  </a:solidFill>
                  <a:latin typeface="+mn-lt"/>
                  <a:ea typeface="+mn-ea"/>
                  <a:cs typeface="+mn-cs"/>
                </a:defRPr>
              </a:lvl2pPr>
              <a:lvl3pPr marL="914400" algn="l" rtl="0" fontAlgn="base">
                <a:spcBef>
                  <a:spcPct val="0"/>
                </a:spcBef>
                <a:spcAft>
                  <a:spcPct val="0"/>
                </a:spcAft>
                <a:defRPr kern="1200">
                  <a:solidFill>
                    <a:schemeClr val="dk1"/>
                  </a:solidFill>
                  <a:latin typeface="+mn-lt"/>
                  <a:ea typeface="+mn-ea"/>
                  <a:cs typeface="+mn-cs"/>
                </a:defRPr>
              </a:lvl3pPr>
              <a:lvl4pPr marL="1371600" algn="l" rtl="0" fontAlgn="base">
                <a:spcBef>
                  <a:spcPct val="0"/>
                </a:spcBef>
                <a:spcAft>
                  <a:spcPct val="0"/>
                </a:spcAft>
                <a:defRPr kern="1200">
                  <a:solidFill>
                    <a:schemeClr val="dk1"/>
                  </a:solidFill>
                  <a:latin typeface="+mn-lt"/>
                  <a:ea typeface="+mn-ea"/>
                  <a:cs typeface="+mn-cs"/>
                </a:defRPr>
              </a:lvl4pPr>
              <a:lvl5pPr marL="1828800" algn="l" rtl="0" fontAlgn="base">
                <a:spcBef>
                  <a:spcPct val="0"/>
                </a:spcBef>
                <a:spcAft>
                  <a:spcPct val="0"/>
                </a:spcAft>
                <a:defRPr kern="1200">
                  <a:solidFill>
                    <a:schemeClr val="dk1"/>
                  </a:solidFill>
                  <a:latin typeface="+mn-lt"/>
                  <a:ea typeface="+mn-ea"/>
                  <a:cs typeface="+mn-cs"/>
                </a:defRPr>
              </a:lvl5pPr>
              <a:lvl6pPr marL="2286000" algn="l" defTabSz="913765" rtl="0" eaLnBrk="1" latinLnBrk="0" hangingPunct="1">
                <a:defRPr kern="1200">
                  <a:solidFill>
                    <a:schemeClr val="dk1"/>
                  </a:solidFill>
                  <a:latin typeface="+mn-lt"/>
                  <a:ea typeface="+mn-ea"/>
                  <a:cs typeface="+mn-cs"/>
                </a:defRPr>
              </a:lvl6pPr>
              <a:lvl7pPr marL="2743200" algn="l" defTabSz="913765" rtl="0" eaLnBrk="1" latinLnBrk="0" hangingPunct="1">
                <a:defRPr kern="1200">
                  <a:solidFill>
                    <a:schemeClr val="dk1"/>
                  </a:solidFill>
                  <a:latin typeface="+mn-lt"/>
                  <a:ea typeface="+mn-ea"/>
                  <a:cs typeface="+mn-cs"/>
                </a:defRPr>
              </a:lvl7pPr>
              <a:lvl8pPr marL="3199765" algn="l" defTabSz="913765" rtl="0" eaLnBrk="1" latinLnBrk="0" hangingPunct="1">
                <a:defRPr kern="1200">
                  <a:solidFill>
                    <a:schemeClr val="dk1"/>
                  </a:solidFill>
                  <a:latin typeface="+mn-lt"/>
                  <a:ea typeface="+mn-ea"/>
                  <a:cs typeface="+mn-cs"/>
                </a:defRPr>
              </a:lvl8pPr>
              <a:lvl9pPr marL="3656965" algn="l" defTabSz="913765" rtl="0" eaLnBrk="1" latinLnBrk="0" hangingPunct="1">
                <a:defRPr kern="1200">
                  <a:solidFill>
                    <a:schemeClr val="dk1"/>
                  </a:solidFill>
                  <a:latin typeface="+mn-lt"/>
                  <a:ea typeface="+mn-ea"/>
                  <a:cs typeface="+mn-cs"/>
                </a:defRPr>
              </a:lvl9pPr>
            </a:lstStyle>
            <a:p>
              <a:pPr algn="ctr"/>
              <a:r>
                <a:rPr lang="zh-CN" altLang="en-US" sz="1600" dirty="0">
                  <a:solidFill>
                    <a:schemeClr val="bg1"/>
                  </a:solidFill>
                  <a:latin typeface="微软雅黑" panose="020B0503020204020204" pitchFamily="34" charset="-122"/>
                  <a:ea typeface="微软雅黑" panose="020B0503020204020204" pitchFamily="34" charset="-122"/>
                </a:rPr>
                <a:t>访问频次</a:t>
              </a:r>
            </a:p>
          </p:txBody>
        </p:sp>
        <p:sp>
          <p:nvSpPr>
            <p:cNvPr id="97" name="流程图: 可选过程 96"/>
            <p:cNvSpPr/>
            <p:nvPr/>
          </p:nvSpPr>
          <p:spPr>
            <a:xfrm>
              <a:off x="7672" y="6361"/>
              <a:ext cx="2140" cy="308"/>
            </a:xfrm>
            <a:prstGeom prst="flowChartAlternateProcess">
              <a:avLst/>
            </a:prstGeom>
            <a:solidFill>
              <a:schemeClr val="accent2"/>
            </a:solidFill>
            <a:ln>
              <a:noFill/>
            </a:ln>
          </p:spPr>
          <p:style>
            <a:lnRef idx="2">
              <a:schemeClr val="accent1"/>
            </a:lnRef>
            <a:fillRef idx="1">
              <a:schemeClr val="lt1"/>
            </a:fillRef>
            <a:effectRef idx="0">
              <a:schemeClr val="accent1"/>
            </a:effectRef>
            <a:fontRef idx="minor">
              <a:schemeClr val="dk1"/>
            </a:fontRef>
          </p:style>
          <p:txBody>
            <a:bodyPr rtlCol="0" anchor="ctr"/>
            <a:lstStyle>
              <a:defPPr>
                <a:defRPr lang="zh-CN"/>
              </a:defPPr>
              <a:lvl1pPr algn="l" rtl="0" fontAlgn="base">
                <a:spcBef>
                  <a:spcPct val="0"/>
                </a:spcBef>
                <a:spcAft>
                  <a:spcPct val="0"/>
                </a:spcAft>
                <a:defRPr kern="1200">
                  <a:solidFill>
                    <a:schemeClr val="dk1"/>
                  </a:solidFill>
                  <a:latin typeface="+mn-lt"/>
                  <a:ea typeface="+mn-ea"/>
                  <a:cs typeface="+mn-cs"/>
                </a:defRPr>
              </a:lvl1pPr>
              <a:lvl2pPr marL="457200" algn="l" rtl="0" fontAlgn="base">
                <a:spcBef>
                  <a:spcPct val="0"/>
                </a:spcBef>
                <a:spcAft>
                  <a:spcPct val="0"/>
                </a:spcAft>
                <a:defRPr kern="1200">
                  <a:solidFill>
                    <a:schemeClr val="dk1"/>
                  </a:solidFill>
                  <a:latin typeface="+mn-lt"/>
                  <a:ea typeface="+mn-ea"/>
                  <a:cs typeface="+mn-cs"/>
                </a:defRPr>
              </a:lvl2pPr>
              <a:lvl3pPr marL="914400" algn="l" rtl="0" fontAlgn="base">
                <a:spcBef>
                  <a:spcPct val="0"/>
                </a:spcBef>
                <a:spcAft>
                  <a:spcPct val="0"/>
                </a:spcAft>
                <a:defRPr kern="1200">
                  <a:solidFill>
                    <a:schemeClr val="dk1"/>
                  </a:solidFill>
                  <a:latin typeface="+mn-lt"/>
                  <a:ea typeface="+mn-ea"/>
                  <a:cs typeface="+mn-cs"/>
                </a:defRPr>
              </a:lvl3pPr>
              <a:lvl4pPr marL="1371600" algn="l" rtl="0" fontAlgn="base">
                <a:spcBef>
                  <a:spcPct val="0"/>
                </a:spcBef>
                <a:spcAft>
                  <a:spcPct val="0"/>
                </a:spcAft>
                <a:defRPr kern="1200">
                  <a:solidFill>
                    <a:schemeClr val="dk1"/>
                  </a:solidFill>
                  <a:latin typeface="+mn-lt"/>
                  <a:ea typeface="+mn-ea"/>
                  <a:cs typeface="+mn-cs"/>
                </a:defRPr>
              </a:lvl4pPr>
              <a:lvl5pPr marL="1828800" algn="l" rtl="0" fontAlgn="base">
                <a:spcBef>
                  <a:spcPct val="0"/>
                </a:spcBef>
                <a:spcAft>
                  <a:spcPct val="0"/>
                </a:spcAft>
                <a:defRPr kern="1200">
                  <a:solidFill>
                    <a:schemeClr val="dk1"/>
                  </a:solidFill>
                  <a:latin typeface="+mn-lt"/>
                  <a:ea typeface="+mn-ea"/>
                  <a:cs typeface="+mn-cs"/>
                </a:defRPr>
              </a:lvl5pPr>
              <a:lvl6pPr marL="2286000" algn="l" defTabSz="913765" rtl="0" eaLnBrk="1" latinLnBrk="0" hangingPunct="1">
                <a:defRPr kern="1200">
                  <a:solidFill>
                    <a:schemeClr val="dk1"/>
                  </a:solidFill>
                  <a:latin typeface="+mn-lt"/>
                  <a:ea typeface="+mn-ea"/>
                  <a:cs typeface="+mn-cs"/>
                </a:defRPr>
              </a:lvl6pPr>
              <a:lvl7pPr marL="2743200" algn="l" defTabSz="913765" rtl="0" eaLnBrk="1" latinLnBrk="0" hangingPunct="1">
                <a:defRPr kern="1200">
                  <a:solidFill>
                    <a:schemeClr val="dk1"/>
                  </a:solidFill>
                  <a:latin typeface="+mn-lt"/>
                  <a:ea typeface="+mn-ea"/>
                  <a:cs typeface="+mn-cs"/>
                </a:defRPr>
              </a:lvl7pPr>
              <a:lvl8pPr marL="3199765" algn="l" defTabSz="913765" rtl="0" eaLnBrk="1" latinLnBrk="0" hangingPunct="1">
                <a:defRPr kern="1200">
                  <a:solidFill>
                    <a:schemeClr val="dk1"/>
                  </a:solidFill>
                  <a:latin typeface="+mn-lt"/>
                  <a:ea typeface="+mn-ea"/>
                  <a:cs typeface="+mn-cs"/>
                </a:defRPr>
              </a:lvl8pPr>
              <a:lvl9pPr marL="3656965" algn="l" defTabSz="913765" rtl="0" eaLnBrk="1" latinLnBrk="0" hangingPunct="1">
                <a:defRPr kern="1200">
                  <a:solidFill>
                    <a:schemeClr val="dk1"/>
                  </a:solidFill>
                  <a:latin typeface="+mn-lt"/>
                  <a:ea typeface="+mn-ea"/>
                  <a:cs typeface="+mn-cs"/>
                </a:defRPr>
              </a:lvl9pPr>
            </a:lstStyle>
            <a:p>
              <a:pPr algn="ctr"/>
              <a:r>
                <a:rPr lang="zh-CN" altLang="en-US" sz="1600" dirty="0">
                  <a:solidFill>
                    <a:schemeClr val="bg1"/>
                  </a:solidFill>
                  <a:latin typeface="微软雅黑" panose="020B0503020204020204" pitchFamily="34" charset="-122"/>
                  <a:ea typeface="微软雅黑" panose="020B0503020204020204" pitchFamily="34" charset="-122"/>
                </a:rPr>
                <a:t>验证码</a:t>
              </a:r>
            </a:p>
          </p:txBody>
        </p:sp>
        <p:sp>
          <p:nvSpPr>
            <p:cNvPr id="98" name="双大括号 97"/>
            <p:cNvSpPr/>
            <p:nvPr/>
          </p:nvSpPr>
          <p:spPr>
            <a:xfrm>
              <a:off x="7516" y="5916"/>
              <a:ext cx="2458" cy="677"/>
            </a:xfrm>
            <a:prstGeom prst="bracePair">
              <a:avLst/>
            </a:prstGeom>
          </p:spPr>
          <p:style>
            <a:lnRef idx="1">
              <a:schemeClr val="accent1"/>
            </a:lnRef>
            <a:fillRef idx="0">
              <a:schemeClr val="accent1"/>
            </a:fillRef>
            <a:effectRef idx="0">
              <a:schemeClr val="accent1"/>
            </a:effectRef>
            <a:fontRef idx="minor">
              <a:schemeClr val="tx1"/>
            </a:fontRef>
          </p:style>
          <p:txBody>
            <a:bodyPr rtlCol="0" anchor="ctr"/>
            <a:lstStyle>
              <a:defPPr>
                <a:defRPr lang="zh-CN"/>
              </a:defPPr>
              <a:lvl1pPr algn="l" rtl="0" fontAlgn="base">
                <a:spcBef>
                  <a:spcPct val="0"/>
                </a:spcBef>
                <a:spcAft>
                  <a:spcPct val="0"/>
                </a:spcAft>
                <a:defRPr kern="1200">
                  <a:solidFill>
                    <a:schemeClr val="tx1"/>
                  </a:solidFill>
                  <a:latin typeface="+mn-lt"/>
                  <a:ea typeface="+mn-ea"/>
                  <a:cs typeface="+mn-cs"/>
                </a:defRPr>
              </a:lvl1pPr>
              <a:lvl2pPr marL="457200" algn="l" rtl="0" fontAlgn="base">
                <a:spcBef>
                  <a:spcPct val="0"/>
                </a:spcBef>
                <a:spcAft>
                  <a:spcPct val="0"/>
                </a:spcAft>
                <a:defRPr kern="1200">
                  <a:solidFill>
                    <a:schemeClr val="tx1"/>
                  </a:solidFill>
                  <a:latin typeface="+mn-lt"/>
                  <a:ea typeface="+mn-ea"/>
                  <a:cs typeface="+mn-cs"/>
                </a:defRPr>
              </a:lvl2pPr>
              <a:lvl3pPr marL="914400" algn="l" rtl="0" fontAlgn="base">
                <a:spcBef>
                  <a:spcPct val="0"/>
                </a:spcBef>
                <a:spcAft>
                  <a:spcPct val="0"/>
                </a:spcAft>
                <a:defRPr kern="1200">
                  <a:solidFill>
                    <a:schemeClr val="tx1"/>
                  </a:solidFill>
                  <a:latin typeface="+mn-lt"/>
                  <a:ea typeface="+mn-ea"/>
                  <a:cs typeface="+mn-cs"/>
                </a:defRPr>
              </a:lvl3pPr>
              <a:lvl4pPr marL="1371600" algn="l" rtl="0" fontAlgn="base">
                <a:spcBef>
                  <a:spcPct val="0"/>
                </a:spcBef>
                <a:spcAft>
                  <a:spcPct val="0"/>
                </a:spcAft>
                <a:defRPr kern="1200">
                  <a:solidFill>
                    <a:schemeClr val="tx1"/>
                  </a:solidFill>
                  <a:latin typeface="+mn-lt"/>
                  <a:ea typeface="+mn-ea"/>
                  <a:cs typeface="+mn-cs"/>
                </a:defRPr>
              </a:lvl4pPr>
              <a:lvl5pPr marL="1828800" algn="l" rtl="0" fontAlgn="base">
                <a:spcBef>
                  <a:spcPct val="0"/>
                </a:spcBef>
                <a:spcAft>
                  <a:spcPct val="0"/>
                </a:spcAft>
                <a:defRPr kern="1200">
                  <a:solidFill>
                    <a:schemeClr val="tx1"/>
                  </a:solidFill>
                  <a:latin typeface="+mn-lt"/>
                  <a:ea typeface="+mn-ea"/>
                  <a:cs typeface="+mn-cs"/>
                </a:defRPr>
              </a:lvl5pPr>
              <a:lvl6pPr marL="2286000" algn="l" defTabSz="913765" rtl="0" eaLnBrk="1" latinLnBrk="0" hangingPunct="1">
                <a:defRPr kern="1200">
                  <a:solidFill>
                    <a:schemeClr val="tx1"/>
                  </a:solidFill>
                  <a:latin typeface="+mn-lt"/>
                  <a:ea typeface="+mn-ea"/>
                  <a:cs typeface="+mn-cs"/>
                </a:defRPr>
              </a:lvl6pPr>
              <a:lvl7pPr marL="2743200" algn="l" defTabSz="913765" rtl="0" eaLnBrk="1" latinLnBrk="0" hangingPunct="1">
                <a:defRPr kern="1200">
                  <a:solidFill>
                    <a:schemeClr val="tx1"/>
                  </a:solidFill>
                  <a:latin typeface="+mn-lt"/>
                  <a:ea typeface="+mn-ea"/>
                  <a:cs typeface="+mn-cs"/>
                </a:defRPr>
              </a:lvl7pPr>
              <a:lvl8pPr marL="3199765" algn="l" defTabSz="913765" rtl="0" eaLnBrk="1" latinLnBrk="0" hangingPunct="1">
                <a:defRPr kern="1200">
                  <a:solidFill>
                    <a:schemeClr val="tx1"/>
                  </a:solidFill>
                  <a:latin typeface="+mn-lt"/>
                  <a:ea typeface="+mn-ea"/>
                  <a:cs typeface="+mn-cs"/>
                </a:defRPr>
              </a:lvl8pPr>
              <a:lvl9pPr marL="3656965" algn="l" defTabSz="913765" rtl="0" eaLnBrk="1" latinLnBrk="0" hangingPunct="1">
                <a:defRPr kern="1200">
                  <a:solidFill>
                    <a:schemeClr val="tx1"/>
                  </a:solidFill>
                  <a:latin typeface="+mn-lt"/>
                  <a:ea typeface="+mn-ea"/>
                  <a:cs typeface="+mn-cs"/>
                </a:defRPr>
              </a:lvl9pPr>
            </a:lstStyle>
            <a:p>
              <a:pPr algn="ctr"/>
              <a:endParaRPr lang="zh-CN" altLang="en-US" sz="1600"/>
            </a:p>
          </p:txBody>
        </p:sp>
      </p:grpSp>
      <p:sp>
        <p:nvSpPr>
          <p:cNvPr id="83" name="右弧形箭头 82"/>
          <p:cNvSpPr/>
          <p:nvPr/>
        </p:nvSpPr>
        <p:spPr>
          <a:xfrm>
            <a:off x="3218539" y="2346156"/>
            <a:ext cx="190467" cy="480845"/>
          </a:xfrm>
          <a:prstGeom prst="curvedLeftArrow">
            <a:avLst/>
          </a:prstGeom>
          <a:solidFill>
            <a:schemeClr val="tx1">
              <a:lumMod val="50000"/>
              <a:lumOff val="5000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zh-CN"/>
            </a:defPPr>
            <a:lvl1pPr algn="l" rtl="0" fontAlgn="base">
              <a:spcBef>
                <a:spcPct val="0"/>
              </a:spcBef>
              <a:spcAft>
                <a:spcPct val="0"/>
              </a:spcAft>
              <a:defRPr kern="1200">
                <a:solidFill>
                  <a:schemeClr val="dk1"/>
                </a:solidFill>
                <a:latin typeface="+mn-lt"/>
                <a:ea typeface="+mn-ea"/>
                <a:cs typeface="+mn-cs"/>
              </a:defRPr>
            </a:lvl1pPr>
            <a:lvl2pPr marL="457200" algn="l" rtl="0" fontAlgn="base">
              <a:spcBef>
                <a:spcPct val="0"/>
              </a:spcBef>
              <a:spcAft>
                <a:spcPct val="0"/>
              </a:spcAft>
              <a:defRPr kern="1200">
                <a:solidFill>
                  <a:schemeClr val="dk1"/>
                </a:solidFill>
                <a:latin typeface="+mn-lt"/>
                <a:ea typeface="+mn-ea"/>
                <a:cs typeface="+mn-cs"/>
              </a:defRPr>
            </a:lvl2pPr>
            <a:lvl3pPr marL="914400" algn="l" rtl="0" fontAlgn="base">
              <a:spcBef>
                <a:spcPct val="0"/>
              </a:spcBef>
              <a:spcAft>
                <a:spcPct val="0"/>
              </a:spcAft>
              <a:defRPr kern="1200">
                <a:solidFill>
                  <a:schemeClr val="dk1"/>
                </a:solidFill>
                <a:latin typeface="+mn-lt"/>
                <a:ea typeface="+mn-ea"/>
                <a:cs typeface="+mn-cs"/>
              </a:defRPr>
            </a:lvl3pPr>
            <a:lvl4pPr marL="1371600" algn="l" rtl="0" fontAlgn="base">
              <a:spcBef>
                <a:spcPct val="0"/>
              </a:spcBef>
              <a:spcAft>
                <a:spcPct val="0"/>
              </a:spcAft>
              <a:defRPr kern="1200">
                <a:solidFill>
                  <a:schemeClr val="dk1"/>
                </a:solidFill>
                <a:latin typeface="+mn-lt"/>
                <a:ea typeface="+mn-ea"/>
                <a:cs typeface="+mn-cs"/>
              </a:defRPr>
            </a:lvl4pPr>
            <a:lvl5pPr marL="1828800" algn="l" rtl="0" fontAlgn="base">
              <a:spcBef>
                <a:spcPct val="0"/>
              </a:spcBef>
              <a:spcAft>
                <a:spcPct val="0"/>
              </a:spcAft>
              <a:defRPr kern="1200">
                <a:solidFill>
                  <a:schemeClr val="dk1"/>
                </a:solidFill>
                <a:latin typeface="+mn-lt"/>
                <a:ea typeface="+mn-ea"/>
                <a:cs typeface="+mn-cs"/>
              </a:defRPr>
            </a:lvl5pPr>
            <a:lvl6pPr marL="2286000" algn="l" defTabSz="913765" rtl="0" eaLnBrk="1" latinLnBrk="0" hangingPunct="1">
              <a:defRPr kern="1200">
                <a:solidFill>
                  <a:schemeClr val="dk1"/>
                </a:solidFill>
                <a:latin typeface="+mn-lt"/>
                <a:ea typeface="+mn-ea"/>
                <a:cs typeface="+mn-cs"/>
              </a:defRPr>
            </a:lvl6pPr>
            <a:lvl7pPr marL="2743200" algn="l" defTabSz="913765" rtl="0" eaLnBrk="1" latinLnBrk="0" hangingPunct="1">
              <a:defRPr kern="1200">
                <a:solidFill>
                  <a:schemeClr val="dk1"/>
                </a:solidFill>
                <a:latin typeface="+mn-lt"/>
                <a:ea typeface="+mn-ea"/>
                <a:cs typeface="+mn-cs"/>
              </a:defRPr>
            </a:lvl7pPr>
            <a:lvl8pPr marL="3199765" algn="l" defTabSz="913765" rtl="0" eaLnBrk="1" latinLnBrk="0" hangingPunct="1">
              <a:defRPr kern="1200">
                <a:solidFill>
                  <a:schemeClr val="dk1"/>
                </a:solidFill>
                <a:latin typeface="+mn-lt"/>
                <a:ea typeface="+mn-ea"/>
                <a:cs typeface="+mn-cs"/>
              </a:defRPr>
            </a:lvl8pPr>
            <a:lvl9pPr marL="3656965" algn="l" defTabSz="913765" rtl="0" eaLnBrk="1" latinLnBrk="0" hangingPunct="1">
              <a:defRPr kern="1200">
                <a:solidFill>
                  <a:schemeClr val="dk1"/>
                </a:solidFill>
                <a:latin typeface="+mn-lt"/>
                <a:ea typeface="+mn-ea"/>
                <a:cs typeface="+mn-cs"/>
              </a:defRPr>
            </a:lvl9pPr>
          </a:lstStyle>
          <a:p>
            <a:pPr algn="ctr"/>
            <a:endParaRPr lang="zh-CN" altLang="en-US" sz="1600" dirty="0">
              <a:solidFill>
                <a:schemeClr val="tx1"/>
              </a:solidFill>
              <a:latin typeface="微软雅黑" panose="020B0503020204020204" pitchFamily="34" charset="-122"/>
              <a:ea typeface="微软雅黑" panose="020B0503020204020204" pitchFamily="34" charset="-122"/>
            </a:endParaRPr>
          </a:p>
        </p:txBody>
      </p:sp>
      <p:sp>
        <p:nvSpPr>
          <p:cNvPr id="84" name="右弧形箭头 83"/>
          <p:cNvSpPr/>
          <p:nvPr/>
        </p:nvSpPr>
        <p:spPr>
          <a:xfrm>
            <a:off x="3216151" y="3299887"/>
            <a:ext cx="190467" cy="480845"/>
          </a:xfrm>
          <a:prstGeom prst="curvedLeftArrow">
            <a:avLst/>
          </a:prstGeom>
          <a:solidFill>
            <a:schemeClr val="tx1">
              <a:lumMod val="50000"/>
              <a:lumOff val="5000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zh-CN"/>
            </a:defPPr>
            <a:lvl1pPr algn="l" rtl="0" fontAlgn="base">
              <a:spcBef>
                <a:spcPct val="0"/>
              </a:spcBef>
              <a:spcAft>
                <a:spcPct val="0"/>
              </a:spcAft>
              <a:defRPr kern="1200">
                <a:solidFill>
                  <a:schemeClr val="dk1"/>
                </a:solidFill>
                <a:latin typeface="+mn-lt"/>
                <a:ea typeface="+mn-ea"/>
                <a:cs typeface="+mn-cs"/>
              </a:defRPr>
            </a:lvl1pPr>
            <a:lvl2pPr marL="457200" algn="l" rtl="0" fontAlgn="base">
              <a:spcBef>
                <a:spcPct val="0"/>
              </a:spcBef>
              <a:spcAft>
                <a:spcPct val="0"/>
              </a:spcAft>
              <a:defRPr kern="1200">
                <a:solidFill>
                  <a:schemeClr val="dk1"/>
                </a:solidFill>
                <a:latin typeface="+mn-lt"/>
                <a:ea typeface="+mn-ea"/>
                <a:cs typeface="+mn-cs"/>
              </a:defRPr>
            </a:lvl2pPr>
            <a:lvl3pPr marL="914400" algn="l" rtl="0" fontAlgn="base">
              <a:spcBef>
                <a:spcPct val="0"/>
              </a:spcBef>
              <a:spcAft>
                <a:spcPct val="0"/>
              </a:spcAft>
              <a:defRPr kern="1200">
                <a:solidFill>
                  <a:schemeClr val="dk1"/>
                </a:solidFill>
                <a:latin typeface="+mn-lt"/>
                <a:ea typeface="+mn-ea"/>
                <a:cs typeface="+mn-cs"/>
              </a:defRPr>
            </a:lvl3pPr>
            <a:lvl4pPr marL="1371600" algn="l" rtl="0" fontAlgn="base">
              <a:spcBef>
                <a:spcPct val="0"/>
              </a:spcBef>
              <a:spcAft>
                <a:spcPct val="0"/>
              </a:spcAft>
              <a:defRPr kern="1200">
                <a:solidFill>
                  <a:schemeClr val="dk1"/>
                </a:solidFill>
                <a:latin typeface="+mn-lt"/>
                <a:ea typeface="+mn-ea"/>
                <a:cs typeface="+mn-cs"/>
              </a:defRPr>
            </a:lvl4pPr>
            <a:lvl5pPr marL="1828800" algn="l" rtl="0" fontAlgn="base">
              <a:spcBef>
                <a:spcPct val="0"/>
              </a:spcBef>
              <a:spcAft>
                <a:spcPct val="0"/>
              </a:spcAft>
              <a:defRPr kern="1200">
                <a:solidFill>
                  <a:schemeClr val="dk1"/>
                </a:solidFill>
                <a:latin typeface="+mn-lt"/>
                <a:ea typeface="+mn-ea"/>
                <a:cs typeface="+mn-cs"/>
              </a:defRPr>
            </a:lvl5pPr>
            <a:lvl6pPr marL="2286000" algn="l" defTabSz="913765" rtl="0" eaLnBrk="1" latinLnBrk="0" hangingPunct="1">
              <a:defRPr kern="1200">
                <a:solidFill>
                  <a:schemeClr val="dk1"/>
                </a:solidFill>
                <a:latin typeface="+mn-lt"/>
                <a:ea typeface="+mn-ea"/>
                <a:cs typeface="+mn-cs"/>
              </a:defRPr>
            </a:lvl6pPr>
            <a:lvl7pPr marL="2743200" algn="l" defTabSz="913765" rtl="0" eaLnBrk="1" latinLnBrk="0" hangingPunct="1">
              <a:defRPr kern="1200">
                <a:solidFill>
                  <a:schemeClr val="dk1"/>
                </a:solidFill>
                <a:latin typeface="+mn-lt"/>
                <a:ea typeface="+mn-ea"/>
                <a:cs typeface="+mn-cs"/>
              </a:defRPr>
            </a:lvl7pPr>
            <a:lvl8pPr marL="3199765" algn="l" defTabSz="913765" rtl="0" eaLnBrk="1" latinLnBrk="0" hangingPunct="1">
              <a:defRPr kern="1200">
                <a:solidFill>
                  <a:schemeClr val="dk1"/>
                </a:solidFill>
                <a:latin typeface="+mn-lt"/>
                <a:ea typeface="+mn-ea"/>
                <a:cs typeface="+mn-cs"/>
              </a:defRPr>
            </a:lvl8pPr>
            <a:lvl9pPr marL="3656965" algn="l" defTabSz="913765" rtl="0" eaLnBrk="1" latinLnBrk="0" hangingPunct="1">
              <a:defRPr kern="1200">
                <a:solidFill>
                  <a:schemeClr val="dk1"/>
                </a:solidFill>
                <a:latin typeface="+mn-lt"/>
                <a:ea typeface="+mn-ea"/>
                <a:cs typeface="+mn-cs"/>
              </a:defRPr>
            </a:lvl9pPr>
          </a:lstStyle>
          <a:p>
            <a:pPr algn="ctr"/>
            <a:endParaRPr lang="zh-CN" altLang="en-US" sz="1600" dirty="0">
              <a:solidFill>
                <a:schemeClr val="tx1"/>
              </a:solidFill>
              <a:latin typeface="微软雅黑" panose="020B0503020204020204" pitchFamily="34" charset="-122"/>
              <a:ea typeface="微软雅黑" panose="020B0503020204020204" pitchFamily="34" charset="-122"/>
            </a:endParaRPr>
          </a:p>
        </p:txBody>
      </p:sp>
      <p:sp>
        <p:nvSpPr>
          <p:cNvPr id="85" name="右弧形箭头 84"/>
          <p:cNvSpPr/>
          <p:nvPr/>
        </p:nvSpPr>
        <p:spPr>
          <a:xfrm>
            <a:off x="3216151" y="4385770"/>
            <a:ext cx="190467" cy="480845"/>
          </a:xfrm>
          <a:prstGeom prst="curvedLeftArrow">
            <a:avLst/>
          </a:prstGeom>
          <a:solidFill>
            <a:schemeClr val="tx1">
              <a:lumMod val="50000"/>
              <a:lumOff val="5000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zh-CN"/>
            </a:defPPr>
            <a:lvl1pPr algn="l" rtl="0" fontAlgn="base">
              <a:spcBef>
                <a:spcPct val="0"/>
              </a:spcBef>
              <a:spcAft>
                <a:spcPct val="0"/>
              </a:spcAft>
              <a:defRPr kern="1200">
                <a:solidFill>
                  <a:schemeClr val="dk1"/>
                </a:solidFill>
                <a:latin typeface="+mn-lt"/>
                <a:ea typeface="+mn-ea"/>
                <a:cs typeface="+mn-cs"/>
              </a:defRPr>
            </a:lvl1pPr>
            <a:lvl2pPr marL="457200" algn="l" rtl="0" fontAlgn="base">
              <a:spcBef>
                <a:spcPct val="0"/>
              </a:spcBef>
              <a:spcAft>
                <a:spcPct val="0"/>
              </a:spcAft>
              <a:defRPr kern="1200">
                <a:solidFill>
                  <a:schemeClr val="dk1"/>
                </a:solidFill>
                <a:latin typeface="+mn-lt"/>
                <a:ea typeface="+mn-ea"/>
                <a:cs typeface="+mn-cs"/>
              </a:defRPr>
            </a:lvl2pPr>
            <a:lvl3pPr marL="914400" algn="l" rtl="0" fontAlgn="base">
              <a:spcBef>
                <a:spcPct val="0"/>
              </a:spcBef>
              <a:spcAft>
                <a:spcPct val="0"/>
              </a:spcAft>
              <a:defRPr kern="1200">
                <a:solidFill>
                  <a:schemeClr val="dk1"/>
                </a:solidFill>
                <a:latin typeface="+mn-lt"/>
                <a:ea typeface="+mn-ea"/>
                <a:cs typeface="+mn-cs"/>
              </a:defRPr>
            </a:lvl3pPr>
            <a:lvl4pPr marL="1371600" algn="l" rtl="0" fontAlgn="base">
              <a:spcBef>
                <a:spcPct val="0"/>
              </a:spcBef>
              <a:spcAft>
                <a:spcPct val="0"/>
              </a:spcAft>
              <a:defRPr kern="1200">
                <a:solidFill>
                  <a:schemeClr val="dk1"/>
                </a:solidFill>
                <a:latin typeface="+mn-lt"/>
                <a:ea typeface="+mn-ea"/>
                <a:cs typeface="+mn-cs"/>
              </a:defRPr>
            </a:lvl4pPr>
            <a:lvl5pPr marL="1828800" algn="l" rtl="0" fontAlgn="base">
              <a:spcBef>
                <a:spcPct val="0"/>
              </a:spcBef>
              <a:spcAft>
                <a:spcPct val="0"/>
              </a:spcAft>
              <a:defRPr kern="1200">
                <a:solidFill>
                  <a:schemeClr val="dk1"/>
                </a:solidFill>
                <a:latin typeface="+mn-lt"/>
                <a:ea typeface="+mn-ea"/>
                <a:cs typeface="+mn-cs"/>
              </a:defRPr>
            </a:lvl5pPr>
            <a:lvl6pPr marL="2286000" algn="l" defTabSz="913765" rtl="0" eaLnBrk="1" latinLnBrk="0" hangingPunct="1">
              <a:defRPr kern="1200">
                <a:solidFill>
                  <a:schemeClr val="dk1"/>
                </a:solidFill>
                <a:latin typeface="+mn-lt"/>
                <a:ea typeface="+mn-ea"/>
                <a:cs typeface="+mn-cs"/>
              </a:defRPr>
            </a:lvl6pPr>
            <a:lvl7pPr marL="2743200" algn="l" defTabSz="913765" rtl="0" eaLnBrk="1" latinLnBrk="0" hangingPunct="1">
              <a:defRPr kern="1200">
                <a:solidFill>
                  <a:schemeClr val="dk1"/>
                </a:solidFill>
                <a:latin typeface="+mn-lt"/>
                <a:ea typeface="+mn-ea"/>
                <a:cs typeface="+mn-cs"/>
              </a:defRPr>
            </a:lvl7pPr>
            <a:lvl8pPr marL="3199765" algn="l" defTabSz="913765" rtl="0" eaLnBrk="1" latinLnBrk="0" hangingPunct="1">
              <a:defRPr kern="1200">
                <a:solidFill>
                  <a:schemeClr val="dk1"/>
                </a:solidFill>
                <a:latin typeface="+mn-lt"/>
                <a:ea typeface="+mn-ea"/>
                <a:cs typeface="+mn-cs"/>
              </a:defRPr>
            </a:lvl8pPr>
            <a:lvl9pPr marL="3656965" algn="l" defTabSz="913765" rtl="0" eaLnBrk="1" latinLnBrk="0" hangingPunct="1">
              <a:defRPr kern="1200">
                <a:solidFill>
                  <a:schemeClr val="dk1"/>
                </a:solidFill>
                <a:latin typeface="+mn-lt"/>
                <a:ea typeface="+mn-ea"/>
                <a:cs typeface="+mn-cs"/>
              </a:defRPr>
            </a:lvl9pPr>
          </a:lstStyle>
          <a:p>
            <a:pPr algn="ctr"/>
            <a:endParaRPr lang="zh-CN" altLang="en-US" sz="1600" dirty="0">
              <a:solidFill>
                <a:schemeClr val="tx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26045615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矩形 145"/>
          <p:cNvSpPr/>
          <p:nvPr/>
        </p:nvSpPr>
        <p:spPr>
          <a:xfrm flipV="1">
            <a:off x="691019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47" name="矩形 146"/>
          <p:cNvSpPr/>
          <p:nvPr/>
        </p:nvSpPr>
        <p:spPr>
          <a:xfrm flipV="1">
            <a:off x="840693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48" name="矩形 147"/>
          <p:cNvSpPr/>
          <p:nvPr/>
        </p:nvSpPr>
        <p:spPr>
          <a:xfrm flipV="1">
            <a:off x="9903666"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矩形 148"/>
          <p:cNvSpPr/>
          <p:nvPr/>
        </p:nvSpPr>
        <p:spPr>
          <a:xfrm flipV="1">
            <a:off x="514551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50" name="矩形 149"/>
          <p:cNvSpPr/>
          <p:nvPr/>
        </p:nvSpPr>
        <p:spPr>
          <a:xfrm flipV="1">
            <a:off x="664225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51" name="矩形 150"/>
          <p:cNvSpPr/>
          <p:nvPr/>
        </p:nvSpPr>
        <p:spPr>
          <a:xfrm flipV="1">
            <a:off x="8138985"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52" name="矩形 151"/>
          <p:cNvSpPr/>
          <p:nvPr/>
        </p:nvSpPr>
        <p:spPr>
          <a:xfrm flipV="1">
            <a:off x="9635721"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文本框 335"/>
          <p:cNvSpPr txBox="1"/>
          <p:nvPr/>
        </p:nvSpPr>
        <p:spPr>
          <a:xfrm>
            <a:off x="1525675" y="273075"/>
            <a:ext cx="2749471" cy="707886"/>
          </a:xfrm>
          <a:prstGeom prst="rect">
            <a:avLst/>
          </a:prstGeom>
          <a:noFill/>
        </p:spPr>
        <p:txBody>
          <a:bodyPr wrap="none" rtlCol="0">
            <a:spAutoFit/>
          </a:bodyPr>
          <a:lstStyle>
            <a:defPPr>
              <a:defRPr lang="zh-CN"/>
            </a:defPPr>
            <a:lvl1pPr>
              <a:defRPr sz="4000">
                <a:solidFill>
                  <a:srgbClr val="31B5D6"/>
                </a:solidFill>
                <a:latin typeface="华康俪金黑W8(P)" panose="020B0800000000000000" pitchFamily="34" charset="-122"/>
                <a:ea typeface="华康俪金黑W8(P)" panose="020B0800000000000000" pitchFamily="34" charset="-122"/>
              </a:defRPr>
            </a:lvl1pPr>
          </a:lstStyle>
          <a:p>
            <a:r>
              <a:rPr lang="zh-CN" altLang="en-US" dirty="0">
                <a:latin typeface="Arial Unicode MS" panose="020B0604020202020204" pitchFamily="34" charset="-122"/>
                <a:ea typeface="Arial Unicode MS" panose="020B0604020202020204" pitchFamily="34" charset="-122"/>
              </a:rPr>
              <a:t>服务端限制</a:t>
            </a:r>
          </a:p>
        </p:txBody>
      </p:sp>
      <p:grpSp>
        <p:nvGrpSpPr>
          <p:cNvPr id="154" name="组合 153"/>
          <p:cNvGrpSpPr/>
          <p:nvPr/>
        </p:nvGrpSpPr>
        <p:grpSpPr>
          <a:xfrm>
            <a:off x="655309" y="1032131"/>
            <a:ext cx="10477147" cy="66943"/>
            <a:chOff x="655309" y="1032131"/>
            <a:chExt cx="10477147" cy="66943"/>
          </a:xfrm>
        </p:grpSpPr>
        <p:sp>
          <p:nvSpPr>
            <p:cNvPr id="155" name="矩形 154"/>
            <p:cNvSpPr/>
            <p:nvPr/>
          </p:nvSpPr>
          <p:spPr>
            <a:xfrm flipV="1">
              <a:off x="655309"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矩形 155"/>
            <p:cNvSpPr/>
            <p:nvPr/>
          </p:nvSpPr>
          <p:spPr>
            <a:xfrm flipV="1">
              <a:off x="2152044"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矩形 156"/>
            <p:cNvSpPr/>
            <p:nvPr/>
          </p:nvSpPr>
          <p:spPr>
            <a:xfrm flipV="1">
              <a:off x="364878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矩形 157"/>
            <p:cNvSpPr/>
            <p:nvPr/>
          </p:nvSpPr>
          <p:spPr>
            <a:xfrm flipV="1">
              <a:off x="5145515"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矩形 158"/>
            <p:cNvSpPr/>
            <p:nvPr/>
          </p:nvSpPr>
          <p:spPr>
            <a:xfrm flipV="1">
              <a:off x="664225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矩形 159"/>
            <p:cNvSpPr/>
            <p:nvPr/>
          </p:nvSpPr>
          <p:spPr>
            <a:xfrm flipV="1">
              <a:off x="813898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矩形 160"/>
            <p:cNvSpPr/>
            <p:nvPr/>
          </p:nvSpPr>
          <p:spPr>
            <a:xfrm flipV="1">
              <a:off x="9635721"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矩形 1"/>
          <p:cNvSpPr/>
          <p:nvPr/>
        </p:nvSpPr>
        <p:spPr>
          <a:xfrm>
            <a:off x="655309" y="1521322"/>
            <a:ext cx="10745092" cy="3970318"/>
          </a:xfrm>
          <a:prstGeom prst="rect">
            <a:avLst/>
          </a:prstGeom>
        </p:spPr>
        <p:txBody>
          <a:bodyPr wrap="square">
            <a:spAutoFit/>
          </a:bodyPr>
          <a:lstStyle/>
          <a:p>
            <a:pPr marL="285750" indent="-285750">
              <a:buFont typeface="Arial" panose="020B0604020202020204" pitchFamily="34" charset="0"/>
              <a:buChar char="•"/>
            </a:pPr>
            <a:r>
              <a:rPr lang="zh-CN" altLang="en-US" sz="2800" b="1" dirty="0">
                <a:solidFill>
                  <a:srgbClr val="FF0000"/>
                </a:solidFill>
              </a:rPr>
              <a:t>“请求头设置” 反爬虫策略</a:t>
            </a:r>
            <a:r>
              <a:rPr lang="zh-CN" altLang="en-US" sz="2800" dirty="0"/>
              <a:t>： </a:t>
            </a:r>
            <a:r>
              <a:rPr lang="en-US" altLang="zh-CN" sz="2800" dirty="0"/>
              <a:t>HTTP</a:t>
            </a:r>
            <a:r>
              <a:rPr lang="zh-CN" altLang="en-US" sz="2800" dirty="0"/>
              <a:t>的请求头是在每次向网络服务器发送请求时，传递的一组属性和配置信息。 </a:t>
            </a:r>
            <a:r>
              <a:rPr lang="en-US" altLang="zh-CN" sz="2800" dirty="0"/>
              <a:t>HTTP </a:t>
            </a:r>
            <a:r>
              <a:rPr lang="zh-CN" altLang="en-US" sz="2800" dirty="0"/>
              <a:t>定义了十几种请求头类型，如</a:t>
            </a:r>
            <a:r>
              <a:rPr lang="en-US" altLang="zh-CN" sz="2800" dirty="0"/>
              <a:t>python-requests</a:t>
            </a:r>
            <a:r>
              <a:rPr lang="zh-CN" altLang="en-US" sz="2800" dirty="0"/>
              <a:t>、 </a:t>
            </a:r>
            <a:r>
              <a:rPr lang="en-US" altLang="zh-CN" sz="2800" dirty="0"/>
              <a:t>User-Agent</a:t>
            </a:r>
            <a:r>
              <a:rPr lang="zh-CN" altLang="en-US" sz="2800" dirty="0"/>
              <a:t>等，易被发现，网站运维如发现携带有这类请求头的数据包，拒绝访问</a:t>
            </a:r>
            <a:endParaRPr lang="en-US" altLang="zh-CN" sz="2800" dirty="0"/>
          </a:p>
          <a:p>
            <a:pPr marL="285750" indent="-285750">
              <a:buFont typeface="Arial" panose="020B0604020202020204" pitchFamily="34" charset="0"/>
              <a:buChar char="•"/>
            </a:pPr>
            <a:r>
              <a:rPr lang="zh-CN" altLang="en-US" sz="2800" dirty="0"/>
              <a:t>目标网站可能会对</a:t>
            </a:r>
            <a:r>
              <a:rPr lang="en-US" altLang="zh-CN" sz="2800" dirty="0"/>
              <a:t>HTTP</a:t>
            </a:r>
            <a:r>
              <a:rPr lang="zh-CN" altLang="en-US" sz="2800" dirty="0"/>
              <a:t>请求头的每个属性进行“是否常规访问”的判断，但如果把</a:t>
            </a:r>
            <a:r>
              <a:rPr lang="en-US" altLang="zh-CN" sz="2800" dirty="0"/>
              <a:t>User-Agent</a:t>
            </a:r>
            <a:r>
              <a:rPr lang="zh-CN" altLang="en-US" sz="2800" dirty="0"/>
              <a:t>属性设置成其他无关参数，伪装成通用搜索引擎或者其他浏览器请求头，例如设置</a:t>
            </a:r>
            <a:r>
              <a:rPr lang="en-US" altLang="zh-CN" sz="2800" dirty="0"/>
              <a:t>r=</a:t>
            </a:r>
            <a:r>
              <a:rPr lang="en-US" altLang="zh-CN" sz="2800" dirty="0" err="1"/>
              <a:t>requests.get</a:t>
            </a:r>
            <a:r>
              <a:rPr lang="en-US" altLang="zh-CN" sz="2800" dirty="0"/>
              <a:t> (</a:t>
            </a:r>
            <a:r>
              <a:rPr lang="en-US" altLang="zh-CN" sz="2800" dirty="0" err="1"/>
              <a:t>url,headers</a:t>
            </a:r>
            <a:r>
              <a:rPr lang="en-US" altLang="zh-CN" sz="2800" dirty="0"/>
              <a:t>={’User-Agent’: ’</a:t>
            </a:r>
            <a:r>
              <a:rPr lang="en-US" altLang="zh-CN" sz="2800" dirty="0" err="1"/>
              <a:t>Baiduspider</a:t>
            </a:r>
            <a:r>
              <a:rPr lang="en-US" altLang="zh-CN" sz="2800" dirty="0"/>
              <a:t>’}) </a:t>
            </a:r>
            <a:r>
              <a:rPr lang="zh-CN" altLang="en-US" sz="2800" dirty="0"/>
              <a:t>就可解决。</a:t>
            </a:r>
            <a:br>
              <a:rPr lang="zh-CN" altLang="en-US" sz="2800" dirty="0"/>
            </a:br>
            <a:endParaRPr lang="zh-CN" altLang="en-US" sz="2800" dirty="0"/>
          </a:p>
        </p:txBody>
      </p:sp>
    </p:spTree>
    <p:extLst>
      <p:ext uri="{BB962C8B-B14F-4D97-AF65-F5344CB8AC3E}">
        <p14:creationId xmlns:p14="http://schemas.microsoft.com/office/powerpoint/2010/main" val="84280790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矩形 145"/>
          <p:cNvSpPr/>
          <p:nvPr/>
        </p:nvSpPr>
        <p:spPr>
          <a:xfrm flipV="1">
            <a:off x="691019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47" name="矩形 146"/>
          <p:cNvSpPr/>
          <p:nvPr/>
        </p:nvSpPr>
        <p:spPr>
          <a:xfrm flipV="1">
            <a:off x="840693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48" name="矩形 147"/>
          <p:cNvSpPr/>
          <p:nvPr/>
        </p:nvSpPr>
        <p:spPr>
          <a:xfrm flipV="1">
            <a:off x="9903666"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矩形 148"/>
          <p:cNvSpPr/>
          <p:nvPr/>
        </p:nvSpPr>
        <p:spPr>
          <a:xfrm flipV="1">
            <a:off x="514551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50" name="矩形 149"/>
          <p:cNvSpPr/>
          <p:nvPr/>
        </p:nvSpPr>
        <p:spPr>
          <a:xfrm flipV="1">
            <a:off x="664225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51" name="矩形 150"/>
          <p:cNvSpPr/>
          <p:nvPr/>
        </p:nvSpPr>
        <p:spPr>
          <a:xfrm flipV="1">
            <a:off x="8138985"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52" name="矩形 151"/>
          <p:cNvSpPr/>
          <p:nvPr/>
        </p:nvSpPr>
        <p:spPr>
          <a:xfrm flipV="1">
            <a:off x="9635721"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文本框 335"/>
          <p:cNvSpPr txBox="1"/>
          <p:nvPr/>
        </p:nvSpPr>
        <p:spPr>
          <a:xfrm>
            <a:off x="1525675" y="273075"/>
            <a:ext cx="2749471" cy="707886"/>
          </a:xfrm>
          <a:prstGeom prst="rect">
            <a:avLst/>
          </a:prstGeom>
          <a:noFill/>
        </p:spPr>
        <p:txBody>
          <a:bodyPr wrap="none" rtlCol="0">
            <a:spAutoFit/>
          </a:bodyPr>
          <a:lstStyle>
            <a:defPPr>
              <a:defRPr lang="zh-CN"/>
            </a:defPPr>
            <a:lvl1pPr>
              <a:defRPr sz="4000">
                <a:solidFill>
                  <a:srgbClr val="31B5D6"/>
                </a:solidFill>
                <a:latin typeface="华康俪金黑W8(P)" panose="020B0800000000000000" pitchFamily="34" charset="-122"/>
                <a:ea typeface="华康俪金黑W8(P)" panose="020B0800000000000000" pitchFamily="34" charset="-122"/>
              </a:defRPr>
            </a:lvl1pPr>
          </a:lstStyle>
          <a:p>
            <a:r>
              <a:rPr lang="zh-CN" altLang="en-US" dirty="0">
                <a:latin typeface="Arial Unicode MS" panose="020B0604020202020204" pitchFamily="34" charset="-122"/>
                <a:ea typeface="Arial Unicode MS" panose="020B0604020202020204" pitchFamily="34" charset="-122"/>
              </a:rPr>
              <a:t>服务端限制</a:t>
            </a:r>
          </a:p>
        </p:txBody>
      </p:sp>
      <p:grpSp>
        <p:nvGrpSpPr>
          <p:cNvPr id="154" name="组合 153"/>
          <p:cNvGrpSpPr/>
          <p:nvPr/>
        </p:nvGrpSpPr>
        <p:grpSpPr>
          <a:xfrm>
            <a:off x="655309" y="1032131"/>
            <a:ext cx="10477147" cy="66943"/>
            <a:chOff x="655309" y="1032131"/>
            <a:chExt cx="10477147" cy="66943"/>
          </a:xfrm>
        </p:grpSpPr>
        <p:sp>
          <p:nvSpPr>
            <p:cNvPr id="155" name="矩形 154"/>
            <p:cNvSpPr/>
            <p:nvPr/>
          </p:nvSpPr>
          <p:spPr>
            <a:xfrm flipV="1">
              <a:off x="655309"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矩形 155"/>
            <p:cNvSpPr/>
            <p:nvPr/>
          </p:nvSpPr>
          <p:spPr>
            <a:xfrm flipV="1">
              <a:off x="2152044"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矩形 156"/>
            <p:cNvSpPr/>
            <p:nvPr/>
          </p:nvSpPr>
          <p:spPr>
            <a:xfrm flipV="1">
              <a:off x="364878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矩形 157"/>
            <p:cNvSpPr/>
            <p:nvPr/>
          </p:nvSpPr>
          <p:spPr>
            <a:xfrm flipV="1">
              <a:off x="5145515"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矩形 158"/>
            <p:cNvSpPr/>
            <p:nvPr/>
          </p:nvSpPr>
          <p:spPr>
            <a:xfrm flipV="1">
              <a:off x="664225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矩形 159"/>
            <p:cNvSpPr/>
            <p:nvPr/>
          </p:nvSpPr>
          <p:spPr>
            <a:xfrm flipV="1">
              <a:off x="813898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矩形 160"/>
            <p:cNvSpPr/>
            <p:nvPr/>
          </p:nvSpPr>
          <p:spPr>
            <a:xfrm flipV="1">
              <a:off x="9635721"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矩形 1"/>
          <p:cNvSpPr/>
          <p:nvPr/>
        </p:nvSpPr>
        <p:spPr>
          <a:xfrm>
            <a:off x="655309" y="1521322"/>
            <a:ext cx="10745092" cy="4832092"/>
          </a:xfrm>
          <a:prstGeom prst="rect">
            <a:avLst/>
          </a:prstGeom>
        </p:spPr>
        <p:txBody>
          <a:bodyPr wrap="square">
            <a:spAutoFit/>
          </a:bodyPr>
          <a:lstStyle/>
          <a:p>
            <a:pPr marL="285750" indent="-285750">
              <a:buFont typeface="Arial" panose="020B0604020202020204" pitchFamily="34" charset="0"/>
              <a:buChar char="•"/>
            </a:pPr>
            <a:r>
              <a:rPr lang="zh-CN" altLang="en-US" sz="2800" b="1" dirty="0">
                <a:solidFill>
                  <a:srgbClr val="FF0000"/>
                </a:solidFill>
              </a:rPr>
              <a:t>“签名请求规则”反爬虫策略</a:t>
            </a:r>
            <a:r>
              <a:rPr lang="zh-CN" altLang="en-US" sz="2800" dirty="0"/>
              <a:t>：签名请求指在请求</a:t>
            </a:r>
            <a:r>
              <a:rPr lang="en-US" altLang="zh-CN" sz="2800" dirty="0" err="1"/>
              <a:t>url</a:t>
            </a:r>
            <a:r>
              <a:rPr lang="zh-CN" altLang="en-US" sz="2800" dirty="0"/>
              <a:t>中增加一个</a:t>
            </a:r>
            <a:r>
              <a:rPr lang="en-US" altLang="zh-CN" sz="2800" dirty="0"/>
              <a:t>sign</a:t>
            </a:r>
            <a:r>
              <a:rPr lang="zh-CN" altLang="en-US" sz="2800" dirty="0"/>
              <a:t>字段，通常取值为自定义字段的</a:t>
            </a:r>
            <a:r>
              <a:rPr lang="en-US" altLang="zh-CN" sz="2800" dirty="0"/>
              <a:t>md5</a:t>
            </a:r>
            <a:r>
              <a:rPr lang="zh-CN" altLang="en-US" sz="2800" dirty="0"/>
              <a:t>校验码。对于每一次</a:t>
            </a:r>
            <a:r>
              <a:rPr lang="en-US" altLang="zh-CN" sz="2800" dirty="0"/>
              <a:t>HTTP</a:t>
            </a:r>
            <a:r>
              <a:rPr lang="zh-CN" altLang="en-US" sz="2800" dirty="0"/>
              <a:t>或者</a:t>
            </a:r>
            <a:r>
              <a:rPr lang="en-US" altLang="zh-CN" sz="2800" dirty="0"/>
              <a:t>HTTPS</a:t>
            </a:r>
            <a:r>
              <a:rPr lang="zh-CN" altLang="en-US" sz="2800" dirty="0"/>
              <a:t>协议请求，网站根据访问中的签名信息验证访问请求者</a:t>
            </a:r>
            <a:br>
              <a:rPr lang="zh-CN" altLang="en-US" sz="2800" dirty="0"/>
            </a:br>
            <a:r>
              <a:rPr lang="zh-CN" altLang="en-US" sz="2800" dirty="0"/>
              <a:t>身份，判断是否允许继续访问。</a:t>
            </a:r>
            <a:endParaRPr lang="en-US" altLang="zh-CN" sz="2800" dirty="0"/>
          </a:p>
          <a:p>
            <a:pPr marL="285750" indent="-285750">
              <a:buFont typeface="Arial" panose="020B0604020202020204" pitchFamily="34" charset="0"/>
              <a:buChar char="•"/>
            </a:pPr>
            <a:r>
              <a:rPr lang="zh-CN" altLang="en-US" sz="2800" dirty="0"/>
              <a:t>爬虫技术人员对待此类网站，通常会判断发起请求方，如果是</a:t>
            </a:r>
            <a:r>
              <a:rPr lang="en-US" altLang="zh-CN" sz="2800" dirty="0"/>
              <a:t>JS</a:t>
            </a:r>
            <a:r>
              <a:rPr lang="zh-CN" altLang="en-US" sz="2800" dirty="0"/>
              <a:t>发起的请求，签名规则可以在</a:t>
            </a:r>
            <a:r>
              <a:rPr lang="en-US" altLang="zh-CN" sz="2800" dirty="0"/>
              <a:t>JS</a:t>
            </a:r>
            <a:r>
              <a:rPr lang="zh-CN" altLang="en-US" sz="2800" dirty="0"/>
              <a:t>函数中寻找，再根据规则去构造签名；如果是</a:t>
            </a:r>
            <a:r>
              <a:rPr lang="en-US" altLang="zh-CN" sz="2800" dirty="0"/>
              <a:t>App</a:t>
            </a:r>
            <a:r>
              <a:rPr lang="zh-CN" altLang="en-US" sz="2800" dirty="0"/>
              <a:t>发起的请求，最大可能是由于前端调用原生封装，或者原生发起等多种原因。情况复杂的，需要反编译</a:t>
            </a:r>
            <a:r>
              <a:rPr lang="en-US" altLang="zh-CN" sz="2800" dirty="0"/>
              <a:t>App</a:t>
            </a:r>
            <a:r>
              <a:rPr lang="zh-CN" altLang="en-US" sz="2800" dirty="0"/>
              <a:t>包，但也不一定能成功，需要反复调试验证</a:t>
            </a:r>
            <a:br>
              <a:rPr lang="zh-CN" altLang="en-US" sz="2800" dirty="0"/>
            </a:br>
            <a:br>
              <a:rPr lang="zh-CN" altLang="en-US" sz="2800" dirty="0"/>
            </a:br>
            <a:endParaRPr lang="en-US" altLang="zh-CN" sz="2800" dirty="0"/>
          </a:p>
        </p:txBody>
      </p:sp>
    </p:spTree>
    <p:extLst>
      <p:ext uri="{BB962C8B-B14F-4D97-AF65-F5344CB8AC3E}">
        <p14:creationId xmlns:p14="http://schemas.microsoft.com/office/powerpoint/2010/main" val="169142841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矩形 145"/>
          <p:cNvSpPr/>
          <p:nvPr/>
        </p:nvSpPr>
        <p:spPr>
          <a:xfrm flipV="1">
            <a:off x="691019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47" name="矩形 146"/>
          <p:cNvSpPr/>
          <p:nvPr/>
        </p:nvSpPr>
        <p:spPr>
          <a:xfrm flipV="1">
            <a:off x="840693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48" name="矩形 147"/>
          <p:cNvSpPr/>
          <p:nvPr/>
        </p:nvSpPr>
        <p:spPr>
          <a:xfrm flipV="1">
            <a:off x="9903666"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矩形 148"/>
          <p:cNvSpPr/>
          <p:nvPr/>
        </p:nvSpPr>
        <p:spPr>
          <a:xfrm flipV="1">
            <a:off x="514551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50" name="矩形 149"/>
          <p:cNvSpPr/>
          <p:nvPr/>
        </p:nvSpPr>
        <p:spPr>
          <a:xfrm flipV="1">
            <a:off x="664225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51" name="矩形 150"/>
          <p:cNvSpPr/>
          <p:nvPr/>
        </p:nvSpPr>
        <p:spPr>
          <a:xfrm flipV="1">
            <a:off x="8138985"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52" name="矩形 151"/>
          <p:cNvSpPr/>
          <p:nvPr/>
        </p:nvSpPr>
        <p:spPr>
          <a:xfrm flipV="1">
            <a:off x="9635721"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文本框 335"/>
          <p:cNvSpPr txBox="1"/>
          <p:nvPr/>
        </p:nvSpPr>
        <p:spPr>
          <a:xfrm>
            <a:off x="1525675" y="273075"/>
            <a:ext cx="2749471" cy="707886"/>
          </a:xfrm>
          <a:prstGeom prst="rect">
            <a:avLst/>
          </a:prstGeom>
          <a:noFill/>
        </p:spPr>
        <p:txBody>
          <a:bodyPr wrap="none" rtlCol="0">
            <a:spAutoFit/>
          </a:bodyPr>
          <a:lstStyle>
            <a:defPPr>
              <a:defRPr lang="zh-CN"/>
            </a:defPPr>
            <a:lvl1pPr>
              <a:defRPr sz="4000">
                <a:solidFill>
                  <a:srgbClr val="31B5D6"/>
                </a:solidFill>
                <a:latin typeface="华康俪金黑W8(P)" panose="020B0800000000000000" pitchFamily="34" charset="-122"/>
                <a:ea typeface="华康俪金黑W8(P)" panose="020B0800000000000000" pitchFamily="34" charset="-122"/>
              </a:defRPr>
            </a:lvl1pPr>
          </a:lstStyle>
          <a:p>
            <a:r>
              <a:rPr lang="zh-CN" altLang="en-US" dirty="0">
                <a:latin typeface="Arial Unicode MS" panose="020B0604020202020204" pitchFamily="34" charset="-122"/>
                <a:ea typeface="Arial Unicode MS" panose="020B0604020202020204" pitchFamily="34" charset="-122"/>
              </a:rPr>
              <a:t>服务端限制</a:t>
            </a:r>
          </a:p>
        </p:txBody>
      </p:sp>
      <p:grpSp>
        <p:nvGrpSpPr>
          <p:cNvPr id="154" name="组合 153"/>
          <p:cNvGrpSpPr/>
          <p:nvPr/>
        </p:nvGrpSpPr>
        <p:grpSpPr>
          <a:xfrm>
            <a:off x="655309" y="1032131"/>
            <a:ext cx="10477147" cy="66943"/>
            <a:chOff x="655309" y="1032131"/>
            <a:chExt cx="10477147" cy="66943"/>
          </a:xfrm>
        </p:grpSpPr>
        <p:sp>
          <p:nvSpPr>
            <p:cNvPr id="155" name="矩形 154"/>
            <p:cNvSpPr/>
            <p:nvPr/>
          </p:nvSpPr>
          <p:spPr>
            <a:xfrm flipV="1">
              <a:off x="655309"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矩形 155"/>
            <p:cNvSpPr/>
            <p:nvPr/>
          </p:nvSpPr>
          <p:spPr>
            <a:xfrm flipV="1">
              <a:off x="2152044"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矩形 156"/>
            <p:cNvSpPr/>
            <p:nvPr/>
          </p:nvSpPr>
          <p:spPr>
            <a:xfrm flipV="1">
              <a:off x="364878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矩形 157"/>
            <p:cNvSpPr/>
            <p:nvPr/>
          </p:nvSpPr>
          <p:spPr>
            <a:xfrm flipV="1">
              <a:off x="5145515"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矩形 158"/>
            <p:cNvSpPr/>
            <p:nvPr/>
          </p:nvSpPr>
          <p:spPr>
            <a:xfrm flipV="1">
              <a:off x="664225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矩形 159"/>
            <p:cNvSpPr/>
            <p:nvPr/>
          </p:nvSpPr>
          <p:spPr>
            <a:xfrm flipV="1">
              <a:off x="813898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矩形 160"/>
            <p:cNvSpPr/>
            <p:nvPr/>
          </p:nvSpPr>
          <p:spPr>
            <a:xfrm flipV="1">
              <a:off x="9635721"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矩形 1"/>
          <p:cNvSpPr/>
          <p:nvPr/>
        </p:nvSpPr>
        <p:spPr>
          <a:xfrm>
            <a:off x="655309" y="1521322"/>
            <a:ext cx="10745092" cy="5693866"/>
          </a:xfrm>
          <a:prstGeom prst="rect">
            <a:avLst/>
          </a:prstGeom>
        </p:spPr>
        <p:txBody>
          <a:bodyPr wrap="square">
            <a:spAutoFit/>
          </a:bodyPr>
          <a:lstStyle/>
          <a:p>
            <a:pPr marL="285750" indent="-285750">
              <a:buFont typeface="Arial" panose="020B0604020202020204" pitchFamily="34" charset="0"/>
              <a:buChar char="•"/>
            </a:pPr>
            <a:r>
              <a:rPr lang="zh-CN" altLang="en-US" sz="2800" b="1" dirty="0">
                <a:solidFill>
                  <a:srgbClr val="FF0000"/>
                </a:solidFill>
              </a:rPr>
              <a:t>“流量限制” 反爬虫策略</a:t>
            </a:r>
            <a:r>
              <a:rPr lang="zh-CN" altLang="en-US" sz="2800" dirty="0"/>
              <a:t>：监控用户是否快速地提交表单，或者快速地与网站进行交互，从而限制速度异常、短时间大量下载信息的</a:t>
            </a:r>
            <a:r>
              <a:rPr lang="en-US" altLang="zh-CN" sz="2800" dirty="0"/>
              <a:t>IP</a:t>
            </a:r>
            <a:r>
              <a:rPr lang="zh-CN" altLang="en-US" sz="2800" dirty="0"/>
              <a:t>访问。</a:t>
            </a:r>
            <a:endParaRPr lang="en-US" altLang="zh-CN" sz="2800" dirty="0"/>
          </a:p>
          <a:p>
            <a:pPr marL="285750" indent="-285750">
              <a:buFont typeface="Arial" panose="020B0604020202020204" pitchFamily="34" charset="0"/>
              <a:buChar char="•"/>
            </a:pPr>
            <a:r>
              <a:rPr lang="zh-CN" altLang="en-US" sz="2800" dirty="0"/>
              <a:t>容易误伤其他正常浏览用户，因为同一区域内的其他用户可能有着相同的</a:t>
            </a:r>
            <a:r>
              <a:rPr lang="en-US" altLang="zh-CN" sz="2800" dirty="0"/>
              <a:t>IP</a:t>
            </a:r>
            <a:r>
              <a:rPr lang="zh-CN" altLang="en-US" sz="2800" dirty="0"/>
              <a:t>，所以一般很少采用此方法限制爬虫。</a:t>
            </a:r>
            <a:endParaRPr lang="en-US" altLang="zh-CN" sz="2800" dirty="0"/>
          </a:p>
          <a:p>
            <a:pPr marL="285750" indent="-285750">
              <a:buFont typeface="Arial" panose="020B0604020202020204" pitchFamily="34" charset="0"/>
              <a:buChar char="•"/>
            </a:pPr>
            <a:r>
              <a:rPr lang="zh-CN" altLang="en-US" sz="2800" dirty="0"/>
              <a:t>爬虫技术人员如果发现请求被限制，可尝试请求延迟，通过</a:t>
            </a:r>
            <a:r>
              <a:rPr lang="en-US" altLang="zh-CN" sz="2800" dirty="0"/>
              <a:t>AJAX</a:t>
            </a:r>
            <a:r>
              <a:rPr lang="zh-CN" altLang="en-US" sz="2800" dirty="0"/>
              <a:t>延时加载、异步更新脚本技术延迟网页加载的速度，避免被目标网站查封。</a:t>
            </a:r>
            <a:endParaRPr lang="en-US" altLang="zh-CN" sz="2800" dirty="0"/>
          </a:p>
          <a:p>
            <a:pPr marL="285750" indent="-285750">
              <a:buFont typeface="Arial" panose="020B0604020202020204" pitchFamily="34" charset="0"/>
              <a:buChar char="•"/>
            </a:pPr>
            <a:r>
              <a:rPr lang="zh-CN" altLang="en-US" sz="2800" dirty="0"/>
              <a:t>还可考虑使用分布式爬取或者购买代理</a:t>
            </a:r>
            <a:r>
              <a:rPr lang="en-US" altLang="zh-CN" sz="2800" dirty="0"/>
              <a:t>IP</a:t>
            </a:r>
            <a:r>
              <a:rPr lang="zh-CN" altLang="en-US" sz="2800" dirty="0"/>
              <a:t>设置代理池的方式解决</a:t>
            </a:r>
            <a:br>
              <a:rPr lang="zh-CN" altLang="en-US" sz="2800" dirty="0"/>
            </a:br>
            <a:br>
              <a:rPr lang="zh-CN" altLang="en-US" sz="2800" dirty="0"/>
            </a:br>
            <a:br>
              <a:rPr lang="zh-CN" altLang="en-US" sz="2800" dirty="0"/>
            </a:br>
            <a:br>
              <a:rPr lang="zh-CN" altLang="en-US" sz="2800" dirty="0"/>
            </a:br>
            <a:endParaRPr lang="en-US" altLang="zh-CN" sz="2800" dirty="0"/>
          </a:p>
        </p:txBody>
      </p:sp>
    </p:spTree>
    <p:extLst>
      <p:ext uri="{BB962C8B-B14F-4D97-AF65-F5344CB8AC3E}">
        <p14:creationId xmlns:p14="http://schemas.microsoft.com/office/powerpoint/2010/main" val="118042142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矩形 145"/>
          <p:cNvSpPr/>
          <p:nvPr/>
        </p:nvSpPr>
        <p:spPr>
          <a:xfrm flipV="1">
            <a:off x="691019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47" name="矩形 146"/>
          <p:cNvSpPr/>
          <p:nvPr/>
        </p:nvSpPr>
        <p:spPr>
          <a:xfrm flipV="1">
            <a:off x="840693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48" name="矩形 147"/>
          <p:cNvSpPr/>
          <p:nvPr/>
        </p:nvSpPr>
        <p:spPr>
          <a:xfrm flipV="1">
            <a:off x="9903666"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矩形 148"/>
          <p:cNvSpPr/>
          <p:nvPr/>
        </p:nvSpPr>
        <p:spPr>
          <a:xfrm flipV="1">
            <a:off x="514551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50" name="矩形 149"/>
          <p:cNvSpPr/>
          <p:nvPr/>
        </p:nvSpPr>
        <p:spPr>
          <a:xfrm flipV="1">
            <a:off x="664225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51" name="矩形 150"/>
          <p:cNvSpPr/>
          <p:nvPr/>
        </p:nvSpPr>
        <p:spPr>
          <a:xfrm flipV="1">
            <a:off x="8138985"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52" name="矩形 151"/>
          <p:cNvSpPr/>
          <p:nvPr/>
        </p:nvSpPr>
        <p:spPr>
          <a:xfrm flipV="1">
            <a:off x="9635721"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文本框 335"/>
          <p:cNvSpPr txBox="1"/>
          <p:nvPr/>
        </p:nvSpPr>
        <p:spPr>
          <a:xfrm>
            <a:off x="1525675" y="273075"/>
            <a:ext cx="2749471" cy="707886"/>
          </a:xfrm>
          <a:prstGeom prst="rect">
            <a:avLst/>
          </a:prstGeom>
          <a:noFill/>
        </p:spPr>
        <p:txBody>
          <a:bodyPr wrap="none" rtlCol="0">
            <a:spAutoFit/>
          </a:bodyPr>
          <a:lstStyle>
            <a:defPPr>
              <a:defRPr lang="zh-CN"/>
            </a:defPPr>
            <a:lvl1pPr>
              <a:defRPr sz="4000">
                <a:solidFill>
                  <a:srgbClr val="31B5D6"/>
                </a:solidFill>
                <a:latin typeface="华康俪金黑W8(P)" panose="020B0800000000000000" pitchFamily="34" charset="-122"/>
                <a:ea typeface="华康俪金黑W8(P)" panose="020B0800000000000000" pitchFamily="34" charset="-122"/>
              </a:defRPr>
            </a:lvl1pPr>
          </a:lstStyle>
          <a:p>
            <a:r>
              <a:rPr lang="zh-CN" altLang="en-US" dirty="0">
                <a:latin typeface="Arial Unicode MS" panose="020B0604020202020204" pitchFamily="34" charset="-122"/>
                <a:ea typeface="Arial Unicode MS" panose="020B0604020202020204" pitchFamily="34" charset="-122"/>
              </a:rPr>
              <a:t>服务端限制</a:t>
            </a:r>
          </a:p>
        </p:txBody>
      </p:sp>
      <p:grpSp>
        <p:nvGrpSpPr>
          <p:cNvPr id="154" name="组合 153"/>
          <p:cNvGrpSpPr/>
          <p:nvPr/>
        </p:nvGrpSpPr>
        <p:grpSpPr>
          <a:xfrm>
            <a:off x="655309" y="1032131"/>
            <a:ext cx="10477147" cy="66943"/>
            <a:chOff x="655309" y="1032131"/>
            <a:chExt cx="10477147" cy="66943"/>
          </a:xfrm>
        </p:grpSpPr>
        <p:sp>
          <p:nvSpPr>
            <p:cNvPr id="155" name="矩形 154"/>
            <p:cNvSpPr/>
            <p:nvPr/>
          </p:nvSpPr>
          <p:spPr>
            <a:xfrm flipV="1">
              <a:off x="655309"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矩形 155"/>
            <p:cNvSpPr/>
            <p:nvPr/>
          </p:nvSpPr>
          <p:spPr>
            <a:xfrm flipV="1">
              <a:off x="2152044"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矩形 156"/>
            <p:cNvSpPr/>
            <p:nvPr/>
          </p:nvSpPr>
          <p:spPr>
            <a:xfrm flipV="1">
              <a:off x="364878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矩形 157"/>
            <p:cNvSpPr/>
            <p:nvPr/>
          </p:nvSpPr>
          <p:spPr>
            <a:xfrm flipV="1">
              <a:off x="5145515"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矩形 158"/>
            <p:cNvSpPr/>
            <p:nvPr/>
          </p:nvSpPr>
          <p:spPr>
            <a:xfrm flipV="1">
              <a:off x="664225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矩形 159"/>
            <p:cNvSpPr/>
            <p:nvPr/>
          </p:nvSpPr>
          <p:spPr>
            <a:xfrm flipV="1">
              <a:off x="813898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矩形 160"/>
            <p:cNvSpPr/>
            <p:nvPr/>
          </p:nvSpPr>
          <p:spPr>
            <a:xfrm flipV="1">
              <a:off x="9635721"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矩形 1"/>
          <p:cNvSpPr/>
          <p:nvPr/>
        </p:nvSpPr>
        <p:spPr>
          <a:xfrm>
            <a:off x="655309" y="1521322"/>
            <a:ext cx="10745092" cy="5262979"/>
          </a:xfrm>
          <a:prstGeom prst="rect">
            <a:avLst/>
          </a:prstGeom>
        </p:spPr>
        <p:txBody>
          <a:bodyPr wrap="square">
            <a:spAutoFit/>
          </a:bodyPr>
          <a:lstStyle/>
          <a:p>
            <a:pPr marL="285750" indent="-285750">
              <a:buFont typeface="Arial" panose="020B0604020202020204" pitchFamily="34" charset="0"/>
              <a:buChar char="•"/>
            </a:pPr>
            <a:r>
              <a:rPr lang="en-US" altLang="zh-CN" sz="2800" b="1" dirty="0">
                <a:solidFill>
                  <a:srgbClr val="FF0000"/>
                </a:solidFill>
              </a:rPr>
              <a:t>“ cookie/cookies</a:t>
            </a:r>
            <a:r>
              <a:rPr lang="zh-CN" altLang="en-US" sz="2800" b="1" dirty="0">
                <a:solidFill>
                  <a:srgbClr val="FF0000"/>
                </a:solidFill>
              </a:rPr>
              <a:t>限制”反爬虫策略</a:t>
            </a:r>
            <a:r>
              <a:rPr lang="zh-CN" altLang="en-US" sz="2800" dirty="0"/>
              <a:t>：“ </a:t>
            </a:r>
            <a:r>
              <a:rPr lang="en-US" altLang="zh-CN" sz="2800" dirty="0"/>
              <a:t>cookie/cookies</a:t>
            </a:r>
            <a:r>
              <a:rPr lang="zh-CN" altLang="en-US" sz="2800" dirty="0"/>
              <a:t>限制”指服务器对每一个访问网页的用户都设置</a:t>
            </a:r>
            <a:r>
              <a:rPr lang="en-US" altLang="zh-CN" sz="2800" dirty="0"/>
              <a:t>cookie/cookies</a:t>
            </a:r>
            <a:r>
              <a:rPr lang="zh-CN" altLang="en-US" sz="2800" dirty="0"/>
              <a:t>，给其一个</a:t>
            </a:r>
            <a:r>
              <a:rPr lang="en-US" altLang="zh-CN" sz="2800" dirty="0"/>
              <a:t>cookie/cookies</a:t>
            </a:r>
            <a:r>
              <a:rPr lang="zh-CN" altLang="en-US" sz="2800" dirty="0"/>
              <a:t>字段。网站为了辨别用户身份、进行</a:t>
            </a:r>
            <a:r>
              <a:rPr lang="en-US" altLang="zh-CN" sz="2800" dirty="0"/>
              <a:t>session</a:t>
            </a:r>
            <a:r>
              <a:rPr lang="zh-CN" altLang="en-US" sz="2800" dirty="0"/>
              <a:t>跟踪，当该</a:t>
            </a:r>
            <a:r>
              <a:rPr lang="en-US" altLang="zh-CN" sz="2800" dirty="0"/>
              <a:t>cookies</a:t>
            </a:r>
            <a:r>
              <a:rPr lang="zh-CN" altLang="en-US" sz="2800" dirty="0"/>
              <a:t>访问超过某一个阈值时就禁止掉该</a:t>
            </a:r>
            <a:r>
              <a:rPr lang="en-US" altLang="zh-CN" sz="2800" dirty="0"/>
              <a:t>cookie/cookies</a:t>
            </a:r>
            <a:r>
              <a:rPr lang="zh-CN" altLang="en-US" sz="2800" dirty="0"/>
              <a:t>，导</a:t>
            </a:r>
            <a:br>
              <a:rPr lang="zh-CN" altLang="en-US" sz="2800" dirty="0"/>
            </a:br>
            <a:r>
              <a:rPr lang="zh-CN" altLang="en-US" sz="2800" dirty="0"/>
              <a:t>致数据爬取失败。</a:t>
            </a:r>
            <a:endParaRPr lang="en-US" altLang="zh-CN" sz="2800" dirty="0"/>
          </a:p>
          <a:p>
            <a:pPr marL="285750" indent="-285750">
              <a:buFont typeface="Arial" panose="020B0604020202020204" pitchFamily="34" charset="0"/>
              <a:buChar char="•"/>
            </a:pPr>
            <a:r>
              <a:rPr lang="zh-CN" altLang="en-US" sz="2800" dirty="0"/>
              <a:t>网络爬虫想要模拟真实用户请求，就需要拟造匿名身份，然后填入</a:t>
            </a:r>
            <a:r>
              <a:rPr lang="en-US" altLang="zh-CN" sz="2800" dirty="0"/>
              <a:t>cookie/cookies</a:t>
            </a:r>
            <a:r>
              <a:rPr lang="zh-CN" altLang="en-US" sz="2800" dirty="0"/>
              <a:t>中，在每一次访问时带上</a:t>
            </a:r>
            <a:r>
              <a:rPr lang="en-US" altLang="zh-CN" sz="2800" dirty="0"/>
              <a:t>cookie/cookies</a:t>
            </a:r>
            <a:r>
              <a:rPr lang="zh-CN" altLang="en-US" sz="2800" dirty="0"/>
              <a:t>，如果登录用户</a:t>
            </a:r>
            <a:r>
              <a:rPr lang="en-US" altLang="zh-CN" sz="2800" dirty="0"/>
              <a:t>cookie/cookies</a:t>
            </a:r>
            <a:r>
              <a:rPr lang="zh-CN" altLang="en-US" sz="2800" dirty="0"/>
              <a:t>信息在固定周期内失效，那就要找到登录接口，重新模拟登录，存储</a:t>
            </a:r>
            <a:r>
              <a:rPr lang="en-US" altLang="zh-CN" sz="2800" dirty="0"/>
              <a:t>cookie/cookies</a:t>
            </a:r>
            <a:r>
              <a:rPr lang="zh-CN" altLang="en-US" sz="2800" dirty="0"/>
              <a:t>，再重新发起数据请求</a:t>
            </a:r>
            <a:br>
              <a:rPr lang="zh-CN" altLang="en-US" sz="2800" dirty="0"/>
            </a:br>
            <a:br>
              <a:rPr lang="zh-CN" altLang="en-US" sz="2800" dirty="0"/>
            </a:br>
            <a:br>
              <a:rPr lang="zh-CN" altLang="en-US" sz="2800" dirty="0"/>
            </a:br>
            <a:endParaRPr lang="en-US" altLang="zh-CN" sz="2800" dirty="0"/>
          </a:p>
        </p:txBody>
      </p:sp>
    </p:spTree>
    <p:extLst>
      <p:ext uri="{BB962C8B-B14F-4D97-AF65-F5344CB8AC3E}">
        <p14:creationId xmlns:p14="http://schemas.microsoft.com/office/powerpoint/2010/main" val="73358972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矩形 145"/>
          <p:cNvSpPr/>
          <p:nvPr/>
        </p:nvSpPr>
        <p:spPr>
          <a:xfrm flipV="1">
            <a:off x="691019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47" name="矩形 146"/>
          <p:cNvSpPr/>
          <p:nvPr/>
        </p:nvSpPr>
        <p:spPr>
          <a:xfrm flipV="1">
            <a:off x="840693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48" name="矩形 147"/>
          <p:cNvSpPr/>
          <p:nvPr/>
        </p:nvSpPr>
        <p:spPr>
          <a:xfrm flipV="1">
            <a:off x="9903666"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矩形 148"/>
          <p:cNvSpPr/>
          <p:nvPr/>
        </p:nvSpPr>
        <p:spPr>
          <a:xfrm flipV="1">
            <a:off x="514551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50" name="矩形 149"/>
          <p:cNvSpPr/>
          <p:nvPr/>
        </p:nvSpPr>
        <p:spPr>
          <a:xfrm flipV="1">
            <a:off x="664225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51" name="矩形 150"/>
          <p:cNvSpPr/>
          <p:nvPr/>
        </p:nvSpPr>
        <p:spPr>
          <a:xfrm flipV="1">
            <a:off x="8138985"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52" name="矩形 151"/>
          <p:cNvSpPr/>
          <p:nvPr/>
        </p:nvSpPr>
        <p:spPr>
          <a:xfrm flipV="1">
            <a:off x="9635721"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文本框 335"/>
          <p:cNvSpPr txBox="1"/>
          <p:nvPr/>
        </p:nvSpPr>
        <p:spPr>
          <a:xfrm>
            <a:off x="1525675" y="273075"/>
            <a:ext cx="2749471" cy="707886"/>
          </a:xfrm>
          <a:prstGeom prst="rect">
            <a:avLst/>
          </a:prstGeom>
          <a:noFill/>
        </p:spPr>
        <p:txBody>
          <a:bodyPr wrap="none" rtlCol="0">
            <a:spAutoFit/>
          </a:bodyPr>
          <a:lstStyle>
            <a:defPPr>
              <a:defRPr lang="zh-CN"/>
            </a:defPPr>
            <a:lvl1pPr>
              <a:defRPr sz="4000">
                <a:solidFill>
                  <a:srgbClr val="31B5D6"/>
                </a:solidFill>
                <a:latin typeface="华康俪金黑W8(P)" panose="020B0800000000000000" pitchFamily="34" charset="-122"/>
                <a:ea typeface="华康俪金黑W8(P)" panose="020B0800000000000000" pitchFamily="34" charset="-122"/>
              </a:defRPr>
            </a:lvl1pPr>
          </a:lstStyle>
          <a:p>
            <a:r>
              <a:rPr lang="zh-CN" altLang="en-US" dirty="0">
                <a:latin typeface="Arial Unicode MS" panose="020B0604020202020204" pitchFamily="34" charset="-122"/>
                <a:ea typeface="Arial Unicode MS" panose="020B0604020202020204" pitchFamily="34" charset="-122"/>
              </a:rPr>
              <a:t>服务端限制</a:t>
            </a:r>
          </a:p>
        </p:txBody>
      </p:sp>
      <p:grpSp>
        <p:nvGrpSpPr>
          <p:cNvPr id="154" name="组合 153"/>
          <p:cNvGrpSpPr/>
          <p:nvPr/>
        </p:nvGrpSpPr>
        <p:grpSpPr>
          <a:xfrm>
            <a:off x="655309" y="1032131"/>
            <a:ext cx="10477147" cy="66943"/>
            <a:chOff x="655309" y="1032131"/>
            <a:chExt cx="10477147" cy="66943"/>
          </a:xfrm>
        </p:grpSpPr>
        <p:sp>
          <p:nvSpPr>
            <p:cNvPr id="155" name="矩形 154"/>
            <p:cNvSpPr/>
            <p:nvPr/>
          </p:nvSpPr>
          <p:spPr>
            <a:xfrm flipV="1">
              <a:off x="655309"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矩形 155"/>
            <p:cNvSpPr/>
            <p:nvPr/>
          </p:nvSpPr>
          <p:spPr>
            <a:xfrm flipV="1">
              <a:off x="2152044"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矩形 156"/>
            <p:cNvSpPr/>
            <p:nvPr/>
          </p:nvSpPr>
          <p:spPr>
            <a:xfrm flipV="1">
              <a:off x="364878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矩形 157"/>
            <p:cNvSpPr/>
            <p:nvPr/>
          </p:nvSpPr>
          <p:spPr>
            <a:xfrm flipV="1">
              <a:off x="5145515"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矩形 158"/>
            <p:cNvSpPr/>
            <p:nvPr/>
          </p:nvSpPr>
          <p:spPr>
            <a:xfrm flipV="1">
              <a:off x="664225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矩形 159"/>
            <p:cNvSpPr/>
            <p:nvPr/>
          </p:nvSpPr>
          <p:spPr>
            <a:xfrm flipV="1">
              <a:off x="813898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矩形 160"/>
            <p:cNvSpPr/>
            <p:nvPr/>
          </p:nvSpPr>
          <p:spPr>
            <a:xfrm flipV="1">
              <a:off x="9635721"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矩形 1"/>
          <p:cNvSpPr/>
          <p:nvPr/>
        </p:nvSpPr>
        <p:spPr>
          <a:xfrm>
            <a:off x="655309" y="1521322"/>
            <a:ext cx="10745092" cy="4401205"/>
          </a:xfrm>
          <a:prstGeom prst="rect">
            <a:avLst/>
          </a:prstGeom>
        </p:spPr>
        <p:txBody>
          <a:bodyPr wrap="square">
            <a:spAutoFit/>
          </a:bodyPr>
          <a:lstStyle/>
          <a:p>
            <a:pPr marL="285750" indent="-285750">
              <a:buFont typeface="Arial" panose="020B0604020202020204" pitchFamily="34" charset="0"/>
              <a:buChar char="•"/>
            </a:pPr>
            <a:r>
              <a:rPr lang="zh-CN" altLang="en-US" sz="2800" b="1" dirty="0">
                <a:solidFill>
                  <a:srgbClr val="FF0000"/>
                </a:solidFill>
              </a:rPr>
              <a:t>“验证码限制”反爬虫策略</a:t>
            </a:r>
            <a:r>
              <a:rPr lang="zh-CN" altLang="en-US" sz="2800" dirty="0"/>
              <a:t>：验证码是基于人能从图片中识别出文字和数字而机器却不能的原理产生的，是网站最常用来验证是爬取机器人还是普通用户在浏览的方式之一。</a:t>
            </a:r>
            <a:endParaRPr lang="en-US" altLang="zh-CN" sz="2800" dirty="0"/>
          </a:p>
          <a:p>
            <a:pPr marL="285750" indent="-285750">
              <a:buFont typeface="Arial" panose="020B0604020202020204" pitchFamily="34" charset="0"/>
              <a:buChar char="•"/>
            </a:pPr>
            <a:r>
              <a:rPr lang="zh-CN" altLang="en-US" sz="2800" dirty="0"/>
              <a:t>爬虫工具可建立简单的验证码库，如对图片里的字母或者数字进行识别读取，可使用识图的模块包或一些验证码识别第三方库（ </a:t>
            </a:r>
            <a:r>
              <a:rPr lang="en-US" altLang="zh-CN" sz="2800" dirty="0" err="1"/>
              <a:t>pytesser</a:t>
            </a:r>
            <a:r>
              <a:rPr lang="zh-CN" altLang="en-US" sz="2800" dirty="0"/>
              <a:t>， </a:t>
            </a:r>
            <a:r>
              <a:rPr lang="en-US" altLang="zh-CN" sz="2800" dirty="0"/>
              <a:t>PIL</a:t>
            </a:r>
            <a:r>
              <a:rPr lang="zh-CN" altLang="en-US" sz="2800" dirty="0"/>
              <a:t>） 来破解。 但复杂验证码，无法通过识图识别，可以考虑使用第三方收费服务或通过机器学习让爬虫自动识别复杂验证码，识别后程序自动输入验证码继续数据爬取</a:t>
            </a:r>
            <a:br>
              <a:rPr lang="zh-CN" altLang="en-US" sz="2800" dirty="0"/>
            </a:br>
            <a:br>
              <a:rPr lang="zh-CN" altLang="en-US" sz="2800" dirty="0"/>
            </a:br>
            <a:endParaRPr lang="en-US" altLang="zh-CN" sz="2800" dirty="0"/>
          </a:p>
        </p:txBody>
      </p:sp>
    </p:spTree>
    <p:extLst>
      <p:ext uri="{BB962C8B-B14F-4D97-AF65-F5344CB8AC3E}">
        <p14:creationId xmlns:p14="http://schemas.microsoft.com/office/powerpoint/2010/main" val="21646690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文本框 145"/>
          <p:cNvSpPr txBox="1"/>
          <p:nvPr/>
        </p:nvSpPr>
        <p:spPr>
          <a:xfrm>
            <a:off x="913127" y="4608569"/>
            <a:ext cx="9889099" cy="1200329"/>
          </a:xfrm>
          <a:prstGeom prst="rect">
            <a:avLst/>
          </a:prstGeom>
          <a:noFill/>
        </p:spPr>
        <p:txBody>
          <a:bodyPr wrap="square" rtlCol="0">
            <a:spAutoFit/>
          </a:bodyPr>
          <a:lstStyle/>
          <a:p>
            <a:pPr marL="285750" indent="-285750">
              <a:buFont typeface="Arial" pitchFamily="34" charset="0"/>
              <a:buChar char="•"/>
            </a:pPr>
            <a:r>
              <a:rPr lang="zh-CN" altLang="en-US" sz="2400" b="1" dirty="0">
                <a:solidFill>
                  <a:schemeClr val="tx1">
                    <a:lumMod val="65000"/>
                    <a:lumOff val="35000"/>
                  </a:schemeClr>
                </a:solidFill>
                <a:latin typeface="微软雅黑" pitchFamily="34" charset="-122"/>
                <a:ea typeface="微软雅黑" pitchFamily="34" charset="-122"/>
              </a:rPr>
              <a:t>可细分为文本信息、图像信息、音频信息与视频信息</a:t>
            </a:r>
            <a:r>
              <a:rPr lang="en-US" altLang="zh-CN" sz="2400" b="1" dirty="0">
                <a:solidFill>
                  <a:schemeClr val="tx1">
                    <a:lumMod val="65000"/>
                    <a:lumOff val="35000"/>
                  </a:schemeClr>
                </a:solidFill>
                <a:latin typeface="微软雅黑" pitchFamily="34" charset="-122"/>
                <a:ea typeface="微软雅黑" pitchFamily="34" charset="-122"/>
              </a:rPr>
              <a:t>4</a:t>
            </a:r>
            <a:r>
              <a:rPr lang="zh-CN" altLang="en-US" sz="2400" b="1" dirty="0">
                <a:solidFill>
                  <a:schemeClr val="tx1">
                    <a:lumMod val="65000"/>
                    <a:lumOff val="35000"/>
                  </a:schemeClr>
                </a:solidFill>
                <a:latin typeface="微软雅黑" pitchFamily="34" charset="-122"/>
                <a:ea typeface="微软雅黑" pitchFamily="34" charset="-122"/>
              </a:rPr>
              <a:t>种类型，其中，网络文本信息始终是网络媒体信息中占比最大的信息类型。</a:t>
            </a:r>
            <a:endParaRPr lang="en-US" altLang="zh-CN" sz="2400" b="1" dirty="0">
              <a:solidFill>
                <a:schemeClr val="tx1">
                  <a:lumMod val="65000"/>
                  <a:lumOff val="35000"/>
                </a:schemeClr>
              </a:solidFill>
              <a:latin typeface="微软雅黑" pitchFamily="34" charset="-122"/>
              <a:ea typeface="微软雅黑" pitchFamily="34" charset="-122"/>
            </a:endParaRPr>
          </a:p>
          <a:p>
            <a:pPr marL="285750" indent="-285750">
              <a:buFont typeface="Arial" pitchFamily="34" charset="0"/>
              <a:buChar char="•"/>
            </a:pPr>
            <a:r>
              <a:rPr lang="zh-CN" altLang="en-US" sz="2400" b="1" dirty="0">
                <a:solidFill>
                  <a:schemeClr val="tx1">
                    <a:lumMod val="65000"/>
                    <a:lumOff val="35000"/>
                  </a:schemeClr>
                </a:solidFill>
                <a:latin typeface="微软雅黑" pitchFamily="34" charset="-122"/>
                <a:ea typeface="微软雅黑" pitchFamily="34" charset="-122"/>
              </a:rPr>
              <a:t>是否为虚假信息、是否为色情图片、是否为暴恐音频与视频信息？</a:t>
            </a:r>
            <a:endParaRPr lang="en-US" altLang="zh-CN" sz="2400" b="1" dirty="0">
              <a:solidFill>
                <a:schemeClr val="tx1">
                  <a:lumMod val="65000"/>
                  <a:lumOff val="35000"/>
                </a:schemeClr>
              </a:solidFill>
              <a:latin typeface="微软雅黑" pitchFamily="34" charset="-122"/>
              <a:ea typeface="微软雅黑" pitchFamily="34" charset="-122"/>
            </a:endParaRPr>
          </a:p>
        </p:txBody>
      </p:sp>
      <p:grpSp>
        <p:nvGrpSpPr>
          <p:cNvPr id="11" name="组合 10"/>
          <p:cNvGrpSpPr/>
          <p:nvPr/>
        </p:nvGrpSpPr>
        <p:grpSpPr>
          <a:xfrm>
            <a:off x="1089455" y="2137723"/>
            <a:ext cx="4460728" cy="1882627"/>
            <a:chOff x="-358249" y="2188379"/>
            <a:chExt cx="4460728" cy="1882627"/>
          </a:xfrm>
        </p:grpSpPr>
        <p:grpSp>
          <p:nvGrpSpPr>
            <p:cNvPr id="8" name="组合 7"/>
            <p:cNvGrpSpPr/>
            <p:nvPr/>
          </p:nvGrpSpPr>
          <p:grpSpPr>
            <a:xfrm>
              <a:off x="3000669" y="2188379"/>
              <a:ext cx="1101810" cy="1260000"/>
              <a:chOff x="3048934" y="2188379"/>
              <a:chExt cx="1101810" cy="1260000"/>
            </a:xfrm>
          </p:grpSpPr>
          <p:sp>
            <p:nvSpPr>
              <p:cNvPr id="99" name="矩形 8"/>
              <p:cNvSpPr>
                <a:spLocks noChangeArrowheads="1"/>
              </p:cNvSpPr>
              <p:nvPr/>
            </p:nvSpPr>
            <p:spPr bwMode="auto">
              <a:xfrm>
                <a:off x="3181808" y="2378939"/>
                <a:ext cx="968936" cy="8535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30000"/>
                  </a:lnSpc>
                </a:pPr>
                <a:r>
                  <a:rPr lang="zh-CN" altLang="en-US" sz="2000" b="1" dirty="0">
                    <a:latin typeface="微软雅黑" pitchFamily="34" charset="-122"/>
                    <a:ea typeface="微软雅黑" pitchFamily="34" charset="-122"/>
                  </a:rPr>
                  <a:t>主流</a:t>
                </a:r>
                <a:endParaRPr lang="en-US" altLang="zh-CN" sz="2000" b="1" dirty="0">
                  <a:latin typeface="微软雅黑" pitchFamily="34" charset="-122"/>
                  <a:ea typeface="微软雅黑" pitchFamily="34" charset="-122"/>
                </a:endParaRPr>
              </a:p>
              <a:p>
                <a:pPr>
                  <a:lnSpc>
                    <a:spcPct val="130000"/>
                  </a:lnSpc>
                </a:pPr>
                <a:r>
                  <a:rPr lang="zh-CN" altLang="en-US" sz="2000" b="1" dirty="0">
                    <a:latin typeface="微软雅黑" pitchFamily="34" charset="-122"/>
                    <a:ea typeface="微软雅黑" pitchFamily="34" charset="-122"/>
                  </a:rPr>
                  <a:t>信息</a:t>
                </a:r>
              </a:p>
            </p:txBody>
          </p:sp>
          <p:cxnSp>
            <p:nvCxnSpPr>
              <p:cNvPr id="113" name="直接连接符 112"/>
              <p:cNvCxnSpPr/>
              <p:nvPr/>
            </p:nvCxnSpPr>
            <p:spPr>
              <a:xfrm flipH="1">
                <a:off x="3048934" y="2188379"/>
                <a:ext cx="0" cy="1260000"/>
              </a:xfrm>
              <a:prstGeom prst="line">
                <a:avLst/>
              </a:prstGeom>
              <a:ln w="57150">
                <a:solidFill>
                  <a:srgbClr val="F784A5"/>
                </a:solidFill>
              </a:ln>
            </p:spPr>
            <p:style>
              <a:lnRef idx="1">
                <a:schemeClr val="accent1"/>
              </a:lnRef>
              <a:fillRef idx="0">
                <a:schemeClr val="accent1"/>
              </a:fillRef>
              <a:effectRef idx="0">
                <a:schemeClr val="accent1"/>
              </a:effectRef>
              <a:fontRef idx="minor">
                <a:schemeClr val="tx1"/>
              </a:fontRef>
            </p:style>
          </p:cxnSp>
        </p:grpSp>
        <p:sp>
          <p:nvSpPr>
            <p:cNvPr id="120" name="矩形 8"/>
            <p:cNvSpPr>
              <a:spLocks noChangeArrowheads="1"/>
            </p:cNvSpPr>
            <p:nvPr/>
          </p:nvSpPr>
          <p:spPr bwMode="auto">
            <a:xfrm>
              <a:off x="-358249" y="3617549"/>
              <a:ext cx="3695343" cy="4534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30000"/>
                </a:lnSpc>
              </a:pPr>
              <a:r>
                <a:rPr lang="zh-CN" altLang="en-US" sz="2000" dirty="0">
                  <a:latin typeface="微软雅黑" pitchFamily="34" charset="-122"/>
                  <a:ea typeface="微软雅黑" pitchFamily="34" charset="-122"/>
                </a:rPr>
                <a:t>文本信息、图像信息</a:t>
              </a:r>
              <a:endParaRPr lang="zh-CN" altLang="en-US" b="1" dirty="0">
                <a:latin typeface="微软雅黑" pitchFamily="34" charset="-122"/>
                <a:ea typeface="微软雅黑" pitchFamily="34" charset="-122"/>
              </a:endParaRPr>
            </a:p>
          </p:txBody>
        </p:sp>
      </p:grpSp>
      <p:grpSp>
        <p:nvGrpSpPr>
          <p:cNvPr id="12" name="组合 11"/>
          <p:cNvGrpSpPr/>
          <p:nvPr/>
        </p:nvGrpSpPr>
        <p:grpSpPr>
          <a:xfrm>
            <a:off x="6944950" y="2223256"/>
            <a:ext cx="3478748" cy="1794110"/>
            <a:chOff x="4064583" y="3084911"/>
            <a:chExt cx="3478748" cy="1794110"/>
          </a:xfrm>
        </p:grpSpPr>
        <p:grpSp>
          <p:nvGrpSpPr>
            <p:cNvPr id="9" name="组合 8"/>
            <p:cNvGrpSpPr/>
            <p:nvPr/>
          </p:nvGrpSpPr>
          <p:grpSpPr>
            <a:xfrm>
              <a:off x="6486252" y="3084911"/>
              <a:ext cx="1057079" cy="1260000"/>
              <a:chOff x="6486252" y="3084911"/>
              <a:chExt cx="1057079" cy="1260000"/>
            </a:xfrm>
          </p:grpSpPr>
          <p:cxnSp>
            <p:nvCxnSpPr>
              <p:cNvPr id="114" name="直接连接符 113"/>
              <p:cNvCxnSpPr/>
              <p:nvPr/>
            </p:nvCxnSpPr>
            <p:spPr>
              <a:xfrm flipH="1">
                <a:off x="6486252" y="3084911"/>
                <a:ext cx="0" cy="1260000"/>
              </a:xfrm>
              <a:prstGeom prst="line">
                <a:avLst/>
              </a:prstGeom>
              <a:ln w="57150">
                <a:solidFill>
                  <a:srgbClr val="31B5D6"/>
                </a:solidFill>
              </a:ln>
            </p:spPr>
            <p:style>
              <a:lnRef idx="1">
                <a:schemeClr val="accent1"/>
              </a:lnRef>
              <a:fillRef idx="0">
                <a:schemeClr val="accent1"/>
              </a:fillRef>
              <a:effectRef idx="0">
                <a:schemeClr val="accent1"/>
              </a:effectRef>
              <a:fontRef idx="minor">
                <a:schemeClr val="tx1"/>
              </a:fontRef>
            </p:style>
          </p:cxnSp>
          <p:sp>
            <p:nvSpPr>
              <p:cNvPr id="118" name="矩形 8"/>
              <p:cNvSpPr>
                <a:spLocks noChangeArrowheads="1"/>
              </p:cNvSpPr>
              <p:nvPr/>
            </p:nvSpPr>
            <p:spPr bwMode="auto">
              <a:xfrm>
                <a:off x="6574395" y="3363404"/>
                <a:ext cx="968936" cy="892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30000"/>
                  </a:lnSpc>
                </a:pPr>
                <a:r>
                  <a:rPr lang="zh-CN" altLang="en-US" sz="2000" b="1" dirty="0">
                    <a:latin typeface="微软雅黑" pitchFamily="34" charset="-122"/>
                    <a:ea typeface="微软雅黑" pitchFamily="34" charset="-122"/>
                  </a:rPr>
                  <a:t>日趋</a:t>
                </a:r>
                <a:endParaRPr lang="en-US" altLang="zh-CN" sz="2000" b="1" dirty="0">
                  <a:latin typeface="微软雅黑" pitchFamily="34" charset="-122"/>
                  <a:ea typeface="微软雅黑" pitchFamily="34" charset="-122"/>
                </a:endParaRPr>
              </a:p>
              <a:p>
                <a:pPr>
                  <a:lnSpc>
                    <a:spcPct val="130000"/>
                  </a:lnSpc>
                </a:pPr>
                <a:r>
                  <a:rPr lang="zh-CN" altLang="en-US" sz="2000" b="1" dirty="0">
                    <a:latin typeface="微软雅黑" pitchFamily="34" charset="-122"/>
                    <a:ea typeface="微软雅黑" pitchFamily="34" charset="-122"/>
                  </a:rPr>
                  <a:t>增多</a:t>
                </a:r>
              </a:p>
            </p:txBody>
          </p:sp>
        </p:grpSp>
        <p:sp>
          <p:nvSpPr>
            <p:cNvPr id="121" name="矩形 8"/>
            <p:cNvSpPr>
              <a:spLocks noChangeArrowheads="1"/>
            </p:cNvSpPr>
            <p:nvPr/>
          </p:nvSpPr>
          <p:spPr bwMode="auto">
            <a:xfrm>
              <a:off x="4064583" y="4425564"/>
              <a:ext cx="3379157" cy="4534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30000"/>
                </a:lnSpc>
              </a:pPr>
              <a:r>
                <a:rPr lang="zh-CN" altLang="en-US" sz="2000" dirty="0">
                  <a:latin typeface="微软雅黑" pitchFamily="34" charset="-122"/>
                  <a:ea typeface="微软雅黑" pitchFamily="34" charset="-122"/>
                </a:rPr>
                <a:t>音频信息与视频信息</a:t>
              </a:r>
            </a:p>
          </p:txBody>
        </p:sp>
      </p:grpSp>
      <p:sp>
        <p:nvSpPr>
          <p:cNvPr id="21" name="文本框 4"/>
          <p:cNvSpPr>
            <a:spLocks noChangeArrowheads="1"/>
          </p:cNvSpPr>
          <p:nvPr/>
        </p:nvSpPr>
        <p:spPr bwMode="auto">
          <a:xfrm>
            <a:off x="1494368" y="260350"/>
            <a:ext cx="7769985"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4000" dirty="0">
                <a:solidFill>
                  <a:srgbClr val="31B5D6"/>
                </a:solidFill>
                <a:latin typeface="Arial Unicode MS" panose="020B0604020202020204" pitchFamily="34" charset="-122"/>
                <a:ea typeface="Arial Unicode MS" panose="020B0604020202020204" pitchFamily="34" charset="-122"/>
                <a:sym typeface="Calibri" pitchFamily="34" charset="0"/>
              </a:rPr>
              <a:t>按发布信息类型分类</a:t>
            </a:r>
          </a:p>
        </p:txBody>
      </p:sp>
      <p:sp>
        <p:nvSpPr>
          <p:cNvPr id="22" name="直接连接符 13"/>
          <p:cNvSpPr>
            <a:spLocks noChangeShapeType="1"/>
          </p:cNvSpPr>
          <p:nvPr/>
        </p:nvSpPr>
        <p:spPr bwMode="auto">
          <a:xfrm>
            <a:off x="675217" y="927100"/>
            <a:ext cx="8313800" cy="0"/>
          </a:xfrm>
          <a:prstGeom prst="line">
            <a:avLst/>
          </a:prstGeom>
          <a:noFill/>
          <a:ln w="6350">
            <a:solidFill>
              <a:srgbClr val="4A7EBB">
                <a:alpha val="25098"/>
              </a:srgbClr>
            </a:solidFill>
            <a:bevel/>
            <a:headEnd/>
            <a:tailEnd/>
          </a:ln>
          <a:extLst>
            <a:ext uri="{909E8E84-426E-40DD-AFC4-6F175D3DCCD1}">
              <a14:hiddenFill xmlns:a14="http://schemas.microsoft.com/office/drawing/2010/main">
                <a:noFill/>
              </a14:hiddenFill>
            </a:ext>
          </a:extLst>
        </p:spPr>
        <p:txBody>
          <a:bodyPr/>
          <a:lstStyle/>
          <a:p>
            <a:endParaRPr lang="zh-CN" altLang="en-US">
              <a:latin typeface="Arial" pitchFamily="34" charset="0"/>
            </a:endParaRPr>
          </a:p>
        </p:txBody>
      </p:sp>
      <p:pic>
        <p:nvPicPr>
          <p:cNvPr id="3481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89455" y="1844365"/>
            <a:ext cx="3022491" cy="167433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pic>
        <p:nvPicPr>
          <p:cNvPr id="3481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53341" y="1835932"/>
            <a:ext cx="3128660" cy="167133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sp>
        <p:nvSpPr>
          <p:cNvPr id="2" name="灯片编号占位符 1"/>
          <p:cNvSpPr>
            <a:spLocks noGrp="1"/>
          </p:cNvSpPr>
          <p:nvPr>
            <p:ph type="sldNum" sz="quarter" idx="12"/>
          </p:nvPr>
        </p:nvSpPr>
        <p:spPr/>
        <p:txBody>
          <a:bodyPr/>
          <a:lstStyle/>
          <a:p>
            <a:pPr>
              <a:defRPr/>
            </a:pPr>
            <a:fld id="{B8A2BE66-3A1D-4F69-92F9-8180C3DFAFD8}" type="slidenum">
              <a:rPr lang="zh-CN" altLang="zh-CN" smtClean="0"/>
              <a:pPr>
                <a:defRPr/>
              </a:pPr>
              <a:t>6</a:t>
            </a:fld>
            <a:endParaRPr lang="zh-CN" altLang="zh-CN"/>
          </a:p>
        </p:txBody>
      </p:sp>
    </p:spTree>
    <p:extLst>
      <p:ext uri="{BB962C8B-B14F-4D97-AF65-F5344CB8AC3E}">
        <p14:creationId xmlns:p14="http://schemas.microsoft.com/office/powerpoint/2010/main" val="51879263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矩形 145"/>
          <p:cNvSpPr/>
          <p:nvPr/>
        </p:nvSpPr>
        <p:spPr>
          <a:xfrm flipV="1">
            <a:off x="691019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47" name="矩形 146"/>
          <p:cNvSpPr/>
          <p:nvPr/>
        </p:nvSpPr>
        <p:spPr>
          <a:xfrm flipV="1">
            <a:off x="840693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48" name="矩形 147"/>
          <p:cNvSpPr/>
          <p:nvPr/>
        </p:nvSpPr>
        <p:spPr>
          <a:xfrm flipV="1">
            <a:off x="9903666"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矩形 148"/>
          <p:cNvSpPr/>
          <p:nvPr/>
        </p:nvSpPr>
        <p:spPr>
          <a:xfrm flipV="1">
            <a:off x="514551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50" name="矩形 149"/>
          <p:cNvSpPr/>
          <p:nvPr/>
        </p:nvSpPr>
        <p:spPr>
          <a:xfrm flipV="1">
            <a:off x="664225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51" name="矩形 150"/>
          <p:cNvSpPr/>
          <p:nvPr/>
        </p:nvSpPr>
        <p:spPr>
          <a:xfrm flipV="1">
            <a:off x="8138985"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52" name="矩形 151"/>
          <p:cNvSpPr/>
          <p:nvPr/>
        </p:nvSpPr>
        <p:spPr>
          <a:xfrm flipV="1">
            <a:off x="9635721"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文本框 335"/>
          <p:cNvSpPr txBox="1"/>
          <p:nvPr/>
        </p:nvSpPr>
        <p:spPr>
          <a:xfrm>
            <a:off x="1525675" y="273075"/>
            <a:ext cx="2749471" cy="707886"/>
          </a:xfrm>
          <a:prstGeom prst="rect">
            <a:avLst/>
          </a:prstGeom>
          <a:noFill/>
        </p:spPr>
        <p:txBody>
          <a:bodyPr wrap="none" rtlCol="0">
            <a:spAutoFit/>
          </a:bodyPr>
          <a:lstStyle>
            <a:defPPr>
              <a:defRPr lang="zh-CN"/>
            </a:defPPr>
            <a:lvl1pPr>
              <a:defRPr sz="4000">
                <a:solidFill>
                  <a:srgbClr val="31B5D6"/>
                </a:solidFill>
                <a:latin typeface="华康俪金黑W8(P)" panose="020B0800000000000000" pitchFamily="34" charset="-122"/>
                <a:ea typeface="华康俪金黑W8(P)" panose="020B0800000000000000" pitchFamily="34" charset="-122"/>
              </a:defRPr>
            </a:lvl1pPr>
          </a:lstStyle>
          <a:p>
            <a:r>
              <a:rPr lang="zh-CN" altLang="en-US" dirty="0">
                <a:latin typeface="Arial Unicode MS" panose="020B0604020202020204" pitchFamily="34" charset="-122"/>
                <a:ea typeface="Arial Unicode MS" panose="020B0604020202020204" pitchFamily="34" charset="-122"/>
              </a:rPr>
              <a:t>服务端限制</a:t>
            </a:r>
          </a:p>
        </p:txBody>
      </p:sp>
      <p:grpSp>
        <p:nvGrpSpPr>
          <p:cNvPr id="154" name="组合 153"/>
          <p:cNvGrpSpPr/>
          <p:nvPr/>
        </p:nvGrpSpPr>
        <p:grpSpPr>
          <a:xfrm>
            <a:off x="655309" y="1032131"/>
            <a:ext cx="10477147" cy="66943"/>
            <a:chOff x="655309" y="1032131"/>
            <a:chExt cx="10477147" cy="66943"/>
          </a:xfrm>
        </p:grpSpPr>
        <p:sp>
          <p:nvSpPr>
            <p:cNvPr id="155" name="矩形 154"/>
            <p:cNvSpPr/>
            <p:nvPr/>
          </p:nvSpPr>
          <p:spPr>
            <a:xfrm flipV="1">
              <a:off x="655309"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矩形 155"/>
            <p:cNvSpPr/>
            <p:nvPr/>
          </p:nvSpPr>
          <p:spPr>
            <a:xfrm flipV="1">
              <a:off x="2152044"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矩形 156"/>
            <p:cNvSpPr/>
            <p:nvPr/>
          </p:nvSpPr>
          <p:spPr>
            <a:xfrm flipV="1">
              <a:off x="364878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矩形 157"/>
            <p:cNvSpPr/>
            <p:nvPr/>
          </p:nvSpPr>
          <p:spPr>
            <a:xfrm flipV="1">
              <a:off x="5145515"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矩形 158"/>
            <p:cNvSpPr/>
            <p:nvPr/>
          </p:nvSpPr>
          <p:spPr>
            <a:xfrm flipV="1">
              <a:off x="664225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矩形 159"/>
            <p:cNvSpPr/>
            <p:nvPr/>
          </p:nvSpPr>
          <p:spPr>
            <a:xfrm flipV="1">
              <a:off x="813898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矩形 160"/>
            <p:cNvSpPr/>
            <p:nvPr/>
          </p:nvSpPr>
          <p:spPr>
            <a:xfrm flipV="1">
              <a:off x="9635721"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矩形 1"/>
          <p:cNvSpPr/>
          <p:nvPr/>
        </p:nvSpPr>
        <p:spPr>
          <a:xfrm>
            <a:off x="655309" y="1521322"/>
            <a:ext cx="10745092" cy="4401205"/>
          </a:xfrm>
          <a:prstGeom prst="rect">
            <a:avLst/>
          </a:prstGeom>
        </p:spPr>
        <p:txBody>
          <a:bodyPr wrap="square">
            <a:spAutoFit/>
          </a:bodyPr>
          <a:lstStyle/>
          <a:p>
            <a:pPr marL="285750" indent="-285750">
              <a:buFont typeface="Arial" panose="020B0604020202020204" pitchFamily="34" charset="0"/>
              <a:buChar char="•"/>
            </a:pPr>
            <a:r>
              <a:rPr lang="zh-CN" altLang="en-US" sz="2800" b="1" dirty="0">
                <a:solidFill>
                  <a:srgbClr val="FF0000"/>
                </a:solidFill>
              </a:rPr>
              <a:t>“数据加密”反爬虫策略</a:t>
            </a:r>
            <a:r>
              <a:rPr lang="zh-CN" altLang="en-US" sz="2800" dirty="0"/>
              <a:t>：有些网站把</a:t>
            </a:r>
            <a:r>
              <a:rPr lang="en-US" altLang="zh-CN" sz="2800" dirty="0"/>
              <a:t>ajax</a:t>
            </a:r>
            <a:r>
              <a:rPr lang="zh-CN" altLang="en-US" sz="2800" dirty="0"/>
              <a:t>请求的所有参数全部加密，根本没办法构造所需要的数据请求。有的网站反爬虫策略更复杂，还把一些基本的功能都封装了，全部都是在调用网站自己的接口，且接口参数也是加密的</a:t>
            </a:r>
            <a:endParaRPr lang="en-US" altLang="zh-CN" sz="2800" dirty="0"/>
          </a:p>
          <a:p>
            <a:pPr marL="285750" indent="-285750">
              <a:buFont typeface="Arial" panose="020B0604020202020204" pitchFamily="34" charset="0"/>
              <a:buChar char="•"/>
            </a:pPr>
            <a:r>
              <a:rPr lang="zh-CN" altLang="en-US" sz="2800" dirty="0"/>
              <a:t>爬虫可以考虑用</a:t>
            </a:r>
            <a:r>
              <a:rPr lang="en-US" altLang="zh-CN" sz="2800" dirty="0" err="1"/>
              <a:t>selenium+phantomJS</a:t>
            </a:r>
            <a:r>
              <a:rPr lang="zh-CN" altLang="en-US" sz="2800" dirty="0"/>
              <a:t>框架，调用浏览器内核，并利用</a:t>
            </a:r>
            <a:r>
              <a:rPr lang="en-US" altLang="zh-CN" sz="2800" dirty="0" err="1"/>
              <a:t>phantomJS</a:t>
            </a:r>
            <a:r>
              <a:rPr lang="zh-CN" altLang="en-US" sz="2800" dirty="0"/>
              <a:t>执行</a:t>
            </a:r>
            <a:r>
              <a:rPr lang="en-US" altLang="zh-CN" sz="2800" dirty="0" err="1"/>
              <a:t>js</a:t>
            </a:r>
            <a:r>
              <a:rPr lang="zh-CN" altLang="en-US" sz="2800" dirty="0"/>
              <a:t>模拟人为操作，触发页面中的</a:t>
            </a:r>
            <a:r>
              <a:rPr lang="en-US" altLang="zh-CN" sz="2800" dirty="0" err="1"/>
              <a:t>js</a:t>
            </a:r>
            <a:r>
              <a:rPr lang="zh-CN" altLang="en-US" sz="2800" dirty="0"/>
              <a:t>脚本。从填写表单到点击按钮再到滚动页面，不考虑具体的请求和响应过程，全程模拟人浏览页面获取数据的过程。用这套框架几乎能绕过大多数的反爬虫，因为它不是伪装成浏览器来获取数据，它本身就是浏览器。</a:t>
            </a:r>
            <a:endParaRPr lang="en-US" altLang="zh-CN" sz="2800" dirty="0"/>
          </a:p>
        </p:txBody>
      </p:sp>
    </p:spTree>
    <p:extLst>
      <p:ext uri="{BB962C8B-B14F-4D97-AF65-F5344CB8AC3E}">
        <p14:creationId xmlns:p14="http://schemas.microsoft.com/office/powerpoint/2010/main" val="126631175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矩形 145"/>
          <p:cNvSpPr/>
          <p:nvPr/>
        </p:nvSpPr>
        <p:spPr>
          <a:xfrm flipV="1">
            <a:off x="691019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47" name="矩形 146"/>
          <p:cNvSpPr/>
          <p:nvPr/>
        </p:nvSpPr>
        <p:spPr>
          <a:xfrm flipV="1">
            <a:off x="840693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48" name="矩形 147"/>
          <p:cNvSpPr/>
          <p:nvPr/>
        </p:nvSpPr>
        <p:spPr>
          <a:xfrm flipV="1">
            <a:off x="9903666"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矩形 148"/>
          <p:cNvSpPr/>
          <p:nvPr/>
        </p:nvSpPr>
        <p:spPr>
          <a:xfrm flipV="1">
            <a:off x="514551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50" name="矩形 149"/>
          <p:cNvSpPr/>
          <p:nvPr/>
        </p:nvSpPr>
        <p:spPr>
          <a:xfrm flipV="1">
            <a:off x="664225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51" name="矩形 150"/>
          <p:cNvSpPr/>
          <p:nvPr/>
        </p:nvSpPr>
        <p:spPr>
          <a:xfrm flipV="1">
            <a:off x="8138985"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52" name="矩形 151"/>
          <p:cNvSpPr/>
          <p:nvPr/>
        </p:nvSpPr>
        <p:spPr>
          <a:xfrm flipV="1">
            <a:off x="9635721"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文本框 335"/>
          <p:cNvSpPr txBox="1"/>
          <p:nvPr/>
        </p:nvSpPr>
        <p:spPr>
          <a:xfrm>
            <a:off x="1525675" y="273075"/>
            <a:ext cx="2749471" cy="707886"/>
          </a:xfrm>
          <a:prstGeom prst="rect">
            <a:avLst/>
          </a:prstGeom>
          <a:noFill/>
        </p:spPr>
        <p:txBody>
          <a:bodyPr wrap="none" rtlCol="0">
            <a:spAutoFit/>
          </a:bodyPr>
          <a:lstStyle>
            <a:defPPr>
              <a:defRPr lang="zh-CN"/>
            </a:defPPr>
            <a:lvl1pPr>
              <a:defRPr sz="4000">
                <a:solidFill>
                  <a:srgbClr val="31B5D6"/>
                </a:solidFill>
                <a:latin typeface="华康俪金黑W8(P)" panose="020B0800000000000000" pitchFamily="34" charset="-122"/>
                <a:ea typeface="华康俪金黑W8(P)" panose="020B0800000000000000" pitchFamily="34" charset="-122"/>
              </a:defRPr>
            </a:lvl1pPr>
          </a:lstStyle>
          <a:p>
            <a:r>
              <a:rPr lang="zh-CN" altLang="en-US" dirty="0">
                <a:latin typeface="Arial Unicode MS" panose="020B0604020202020204" pitchFamily="34" charset="-122"/>
                <a:ea typeface="Arial Unicode MS" panose="020B0604020202020204" pitchFamily="34" charset="-122"/>
              </a:rPr>
              <a:t>服务端限制</a:t>
            </a:r>
          </a:p>
        </p:txBody>
      </p:sp>
      <p:grpSp>
        <p:nvGrpSpPr>
          <p:cNvPr id="154" name="组合 153"/>
          <p:cNvGrpSpPr/>
          <p:nvPr/>
        </p:nvGrpSpPr>
        <p:grpSpPr>
          <a:xfrm>
            <a:off x="655309" y="1032131"/>
            <a:ext cx="10477147" cy="66943"/>
            <a:chOff x="655309" y="1032131"/>
            <a:chExt cx="10477147" cy="66943"/>
          </a:xfrm>
        </p:grpSpPr>
        <p:sp>
          <p:nvSpPr>
            <p:cNvPr id="155" name="矩形 154"/>
            <p:cNvSpPr/>
            <p:nvPr/>
          </p:nvSpPr>
          <p:spPr>
            <a:xfrm flipV="1">
              <a:off x="655309"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矩形 155"/>
            <p:cNvSpPr/>
            <p:nvPr/>
          </p:nvSpPr>
          <p:spPr>
            <a:xfrm flipV="1">
              <a:off x="2152044"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矩形 156"/>
            <p:cNvSpPr/>
            <p:nvPr/>
          </p:nvSpPr>
          <p:spPr>
            <a:xfrm flipV="1">
              <a:off x="364878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矩形 157"/>
            <p:cNvSpPr/>
            <p:nvPr/>
          </p:nvSpPr>
          <p:spPr>
            <a:xfrm flipV="1">
              <a:off x="5145515"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矩形 158"/>
            <p:cNvSpPr/>
            <p:nvPr/>
          </p:nvSpPr>
          <p:spPr>
            <a:xfrm flipV="1">
              <a:off x="664225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矩形 159"/>
            <p:cNvSpPr/>
            <p:nvPr/>
          </p:nvSpPr>
          <p:spPr>
            <a:xfrm flipV="1">
              <a:off x="813898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矩形 160"/>
            <p:cNvSpPr/>
            <p:nvPr/>
          </p:nvSpPr>
          <p:spPr>
            <a:xfrm flipV="1">
              <a:off x="9635721"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矩形 1"/>
          <p:cNvSpPr/>
          <p:nvPr/>
        </p:nvSpPr>
        <p:spPr>
          <a:xfrm>
            <a:off x="521336" y="1125425"/>
            <a:ext cx="10745092" cy="3970318"/>
          </a:xfrm>
          <a:prstGeom prst="rect">
            <a:avLst/>
          </a:prstGeom>
        </p:spPr>
        <p:txBody>
          <a:bodyPr wrap="square">
            <a:spAutoFit/>
          </a:bodyPr>
          <a:lstStyle/>
          <a:p>
            <a:pPr marL="285750" indent="-285750">
              <a:buFont typeface="Arial" panose="020B0604020202020204" pitchFamily="34" charset="0"/>
              <a:buChar char="•"/>
            </a:pPr>
            <a:r>
              <a:rPr lang="zh-CN" altLang="en-US" sz="2800" b="1" dirty="0">
                <a:solidFill>
                  <a:srgbClr val="FF0000"/>
                </a:solidFill>
              </a:rPr>
              <a:t>“ </a:t>
            </a:r>
            <a:r>
              <a:rPr lang="en-US" altLang="zh-CN" sz="2800" b="1" dirty="0" err="1">
                <a:solidFill>
                  <a:srgbClr val="FF0000"/>
                </a:solidFill>
              </a:rPr>
              <a:t>Youtube</a:t>
            </a:r>
            <a:r>
              <a:rPr lang="zh-CN" altLang="en-US" sz="2800" b="1" dirty="0">
                <a:solidFill>
                  <a:srgbClr val="FF0000"/>
                </a:solidFill>
              </a:rPr>
              <a:t>链接”反爬虫策略</a:t>
            </a:r>
            <a:r>
              <a:rPr lang="zh-CN" altLang="en-US" sz="2800" dirty="0"/>
              <a:t>：很多国外科技公司网站都以</a:t>
            </a:r>
            <a:r>
              <a:rPr lang="en-US" altLang="zh-CN" sz="2800" dirty="0" err="1"/>
              <a:t>Youtube</a:t>
            </a:r>
            <a:r>
              <a:rPr lang="zh-CN" altLang="en-US" sz="2800" dirty="0"/>
              <a:t>为平台设有专门视频频道， 介绍其最新产品、技术路线、技术原理等。</a:t>
            </a:r>
            <a:endParaRPr lang="en-US" altLang="zh-CN" sz="2800" dirty="0"/>
          </a:p>
          <a:p>
            <a:pPr marL="285750" indent="-285750">
              <a:buFont typeface="Arial" panose="020B0604020202020204" pitchFamily="34" charset="0"/>
              <a:buChar char="•"/>
            </a:pPr>
            <a:r>
              <a:rPr lang="zh-CN" altLang="en-US" sz="2800" dirty="0"/>
              <a:t>针对</a:t>
            </a:r>
            <a:r>
              <a:rPr lang="en-US" altLang="zh-CN" sz="2800" dirty="0" err="1"/>
              <a:t>Youtube</a:t>
            </a:r>
            <a:r>
              <a:rPr lang="zh-CN" altLang="en-US" sz="2800" dirty="0"/>
              <a:t>平台市场上有较为成熟的开源工具，爬取解决方案主</a:t>
            </a:r>
            <a:br>
              <a:rPr lang="zh-CN" altLang="en-US" sz="2800" dirty="0"/>
            </a:br>
            <a:r>
              <a:rPr lang="zh-CN" altLang="en-US" sz="2800" dirty="0"/>
              <a:t>要解决代理访问和开源工具的有机结合。先爬取采集任务入口下所有列表页地址，根据地址调用国外代理，再利用</a:t>
            </a:r>
            <a:r>
              <a:rPr lang="en-US" altLang="zh-CN" sz="2800" dirty="0" err="1"/>
              <a:t>Youtube</a:t>
            </a:r>
            <a:r>
              <a:rPr lang="en-US" altLang="zh-CN" sz="2800" dirty="0"/>
              <a:t>-DL</a:t>
            </a:r>
            <a:r>
              <a:rPr lang="zh-CN" altLang="en-US" sz="2800" dirty="0"/>
              <a:t>开源工具进行二次封装爬取视频，通过技术手段判定爬取任务是否完成。代理负责避开流量监控，开源工具负责解决</a:t>
            </a:r>
            <a:r>
              <a:rPr lang="en-US" altLang="zh-CN" sz="2800" dirty="0" err="1"/>
              <a:t>Youtube</a:t>
            </a:r>
            <a:r>
              <a:rPr lang="zh-CN" altLang="en-US" sz="2800" dirty="0"/>
              <a:t>加密防爬。</a:t>
            </a:r>
            <a:br>
              <a:rPr lang="zh-CN" altLang="en-US" sz="2800" dirty="0"/>
            </a:br>
            <a:endParaRPr lang="en-US" altLang="zh-CN" sz="2800" dirty="0"/>
          </a:p>
        </p:txBody>
      </p:sp>
      <p:pic>
        <p:nvPicPr>
          <p:cNvPr id="358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6320" y="4733923"/>
            <a:ext cx="8875713" cy="2124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4736602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矩形 145"/>
          <p:cNvSpPr/>
          <p:nvPr/>
        </p:nvSpPr>
        <p:spPr>
          <a:xfrm flipV="1">
            <a:off x="691019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47" name="矩形 146"/>
          <p:cNvSpPr/>
          <p:nvPr/>
        </p:nvSpPr>
        <p:spPr>
          <a:xfrm flipV="1">
            <a:off x="840693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48" name="矩形 147"/>
          <p:cNvSpPr/>
          <p:nvPr/>
        </p:nvSpPr>
        <p:spPr>
          <a:xfrm flipV="1">
            <a:off x="9903666"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矩形 148"/>
          <p:cNvSpPr/>
          <p:nvPr/>
        </p:nvSpPr>
        <p:spPr>
          <a:xfrm flipV="1">
            <a:off x="514551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50" name="矩形 149"/>
          <p:cNvSpPr/>
          <p:nvPr/>
        </p:nvSpPr>
        <p:spPr>
          <a:xfrm flipV="1">
            <a:off x="664225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51" name="矩形 150"/>
          <p:cNvSpPr/>
          <p:nvPr/>
        </p:nvSpPr>
        <p:spPr>
          <a:xfrm flipV="1">
            <a:off x="8138985"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52" name="矩形 151"/>
          <p:cNvSpPr/>
          <p:nvPr/>
        </p:nvSpPr>
        <p:spPr>
          <a:xfrm flipV="1">
            <a:off x="9635721"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文本框 335"/>
          <p:cNvSpPr txBox="1"/>
          <p:nvPr/>
        </p:nvSpPr>
        <p:spPr>
          <a:xfrm>
            <a:off x="1525675" y="273075"/>
            <a:ext cx="2236510" cy="707886"/>
          </a:xfrm>
          <a:prstGeom prst="rect">
            <a:avLst/>
          </a:prstGeom>
          <a:noFill/>
        </p:spPr>
        <p:txBody>
          <a:bodyPr wrap="none" rtlCol="0">
            <a:spAutoFit/>
          </a:bodyPr>
          <a:lstStyle>
            <a:defPPr>
              <a:defRPr lang="zh-CN"/>
            </a:defPPr>
            <a:lvl1pPr>
              <a:defRPr sz="4000">
                <a:solidFill>
                  <a:srgbClr val="31B5D6"/>
                </a:solidFill>
                <a:latin typeface="华康俪金黑W8(P)" panose="020B0800000000000000" pitchFamily="34" charset="-122"/>
                <a:ea typeface="华康俪金黑W8(P)" panose="020B0800000000000000" pitchFamily="34" charset="-122"/>
              </a:defRPr>
            </a:lvl1pPr>
          </a:lstStyle>
          <a:p>
            <a:r>
              <a:rPr lang="zh-CN" altLang="en-US" dirty="0">
                <a:latin typeface="Arial Unicode MS" panose="020B0604020202020204" pitchFamily="34" charset="-122"/>
                <a:ea typeface="Arial Unicode MS" panose="020B0604020202020204" pitchFamily="34" charset="-122"/>
              </a:rPr>
              <a:t>前端限制</a:t>
            </a:r>
          </a:p>
        </p:txBody>
      </p:sp>
      <p:grpSp>
        <p:nvGrpSpPr>
          <p:cNvPr id="154" name="组合 153"/>
          <p:cNvGrpSpPr/>
          <p:nvPr/>
        </p:nvGrpSpPr>
        <p:grpSpPr>
          <a:xfrm>
            <a:off x="655309" y="1032131"/>
            <a:ext cx="10477147" cy="66943"/>
            <a:chOff x="655309" y="1032131"/>
            <a:chExt cx="10477147" cy="66943"/>
          </a:xfrm>
        </p:grpSpPr>
        <p:sp>
          <p:nvSpPr>
            <p:cNvPr id="155" name="矩形 154"/>
            <p:cNvSpPr/>
            <p:nvPr/>
          </p:nvSpPr>
          <p:spPr>
            <a:xfrm flipV="1">
              <a:off x="655309"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矩形 155"/>
            <p:cNvSpPr/>
            <p:nvPr/>
          </p:nvSpPr>
          <p:spPr>
            <a:xfrm flipV="1">
              <a:off x="2152044"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矩形 156"/>
            <p:cNvSpPr/>
            <p:nvPr/>
          </p:nvSpPr>
          <p:spPr>
            <a:xfrm flipV="1">
              <a:off x="364878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矩形 157"/>
            <p:cNvSpPr/>
            <p:nvPr/>
          </p:nvSpPr>
          <p:spPr>
            <a:xfrm flipV="1">
              <a:off x="5145515"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矩形 158"/>
            <p:cNvSpPr/>
            <p:nvPr/>
          </p:nvSpPr>
          <p:spPr>
            <a:xfrm flipV="1">
              <a:off x="664225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矩形 159"/>
            <p:cNvSpPr/>
            <p:nvPr/>
          </p:nvSpPr>
          <p:spPr>
            <a:xfrm flipV="1">
              <a:off x="813898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矩形 160"/>
            <p:cNvSpPr/>
            <p:nvPr/>
          </p:nvSpPr>
          <p:spPr>
            <a:xfrm flipV="1">
              <a:off x="9635721"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矩形 1"/>
          <p:cNvSpPr/>
          <p:nvPr/>
        </p:nvSpPr>
        <p:spPr>
          <a:xfrm>
            <a:off x="655309" y="1521322"/>
            <a:ext cx="10745092" cy="2677656"/>
          </a:xfrm>
          <a:prstGeom prst="rect">
            <a:avLst/>
          </a:prstGeom>
        </p:spPr>
        <p:txBody>
          <a:bodyPr wrap="square">
            <a:spAutoFit/>
          </a:bodyPr>
          <a:lstStyle/>
          <a:p>
            <a:pPr marL="285750" indent="-285750">
              <a:buFont typeface="Arial" panose="020B0604020202020204" pitchFamily="34" charset="0"/>
              <a:buChar char="•"/>
            </a:pPr>
            <a:r>
              <a:rPr lang="zh-CN" altLang="en-US" sz="2800" b="1" dirty="0">
                <a:solidFill>
                  <a:srgbClr val="FF0000"/>
                </a:solidFill>
              </a:rPr>
              <a:t>“ </a:t>
            </a:r>
            <a:r>
              <a:rPr lang="en-US" altLang="zh-CN" sz="2800" b="1" dirty="0">
                <a:solidFill>
                  <a:srgbClr val="FF0000"/>
                </a:solidFill>
              </a:rPr>
              <a:t>CSS</a:t>
            </a:r>
            <a:r>
              <a:rPr lang="zh-CN" altLang="en-US" sz="2800" b="1" dirty="0">
                <a:solidFill>
                  <a:srgbClr val="FF0000"/>
                </a:solidFill>
              </a:rPr>
              <a:t>或</a:t>
            </a:r>
            <a:r>
              <a:rPr lang="en-US" altLang="zh-CN" sz="2800" b="1" dirty="0">
                <a:solidFill>
                  <a:srgbClr val="FF0000"/>
                </a:solidFill>
              </a:rPr>
              <a:t>HTML</a:t>
            </a:r>
            <a:r>
              <a:rPr lang="zh-CN" altLang="en-US" sz="2800" b="1" dirty="0">
                <a:solidFill>
                  <a:srgbClr val="FF0000"/>
                </a:solidFill>
              </a:rPr>
              <a:t>标签”干扰反爬虫策略</a:t>
            </a:r>
            <a:r>
              <a:rPr lang="zh-CN" altLang="en-US" sz="2800" dirty="0"/>
              <a:t>： 前端通过</a:t>
            </a:r>
            <a:r>
              <a:rPr lang="en-US" altLang="zh-CN" sz="2800" dirty="0"/>
              <a:t>CSS</a:t>
            </a:r>
            <a:r>
              <a:rPr lang="zh-CN" altLang="en-US" sz="2800" dirty="0"/>
              <a:t>或者</a:t>
            </a:r>
            <a:r>
              <a:rPr lang="en-US" altLang="zh-CN" sz="2800" dirty="0"/>
              <a:t>HTML</a:t>
            </a:r>
            <a:r>
              <a:rPr lang="zh-CN" altLang="en-US" sz="2800" dirty="0"/>
              <a:t>标签控制一些关键信息安全，例如利用</a:t>
            </a:r>
            <a:r>
              <a:rPr lang="en-US" altLang="zh-CN" sz="2800" dirty="0"/>
              <a:t>CSS</a:t>
            </a:r>
            <a:r>
              <a:rPr lang="zh-CN" altLang="en-US" sz="2800" dirty="0"/>
              <a:t>来控制图片的偏移量显示出来，或把文字伪装成图片，干扰混淆关键数据。</a:t>
            </a:r>
            <a:endParaRPr lang="en-US" altLang="zh-CN" sz="2800" dirty="0"/>
          </a:p>
          <a:p>
            <a:pPr marL="285750" indent="-285750">
              <a:buFont typeface="Arial" panose="020B0604020202020204" pitchFamily="34" charset="0"/>
              <a:buChar char="•"/>
            </a:pPr>
            <a:r>
              <a:rPr lang="zh-CN" altLang="en-US" sz="2800" dirty="0"/>
              <a:t>针对此类反爬虫机制没有通用手段，需要对网页抽样分析，反复测试，寻找其规则，然后替换成正确的数据。</a:t>
            </a:r>
            <a:br>
              <a:rPr lang="zh-CN" altLang="en-US" sz="2800" dirty="0"/>
            </a:br>
            <a:endParaRPr lang="en-US" altLang="zh-CN" sz="2800" dirty="0"/>
          </a:p>
        </p:txBody>
      </p:sp>
    </p:spTree>
    <p:extLst>
      <p:ext uri="{BB962C8B-B14F-4D97-AF65-F5344CB8AC3E}">
        <p14:creationId xmlns:p14="http://schemas.microsoft.com/office/powerpoint/2010/main" val="391509967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矩形 145"/>
          <p:cNvSpPr/>
          <p:nvPr/>
        </p:nvSpPr>
        <p:spPr>
          <a:xfrm flipV="1">
            <a:off x="691019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47" name="矩形 146"/>
          <p:cNvSpPr/>
          <p:nvPr/>
        </p:nvSpPr>
        <p:spPr>
          <a:xfrm flipV="1">
            <a:off x="840693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48" name="矩形 147"/>
          <p:cNvSpPr/>
          <p:nvPr/>
        </p:nvSpPr>
        <p:spPr>
          <a:xfrm flipV="1">
            <a:off x="9903666"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矩形 148"/>
          <p:cNvSpPr/>
          <p:nvPr/>
        </p:nvSpPr>
        <p:spPr>
          <a:xfrm flipV="1">
            <a:off x="514551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50" name="矩形 149"/>
          <p:cNvSpPr/>
          <p:nvPr/>
        </p:nvSpPr>
        <p:spPr>
          <a:xfrm flipV="1">
            <a:off x="664225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51" name="矩形 150"/>
          <p:cNvSpPr/>
          <p:nvPr/>
        </p:nvSpPr>
        <p:spPr>
          <a:xfrm flipV="1">
            <a:off x="8138985"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52" name="矩形 151"/>
          <p:cNvSpPr/>
          <p:nvPr/>
        </p:nvSpPr>
        <p:spPr>
          <a:xfrm flipV="1">
            <a:off x="9635721"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文本框 335"/>
          <p:cNvSpPr txBox="1"/>
          <p:nvPr/>
        </p:nvSpPr>
        <p:spPr>
          <a:xfrm>
            <a:off x="1525675" y="273075"/>
            <a:ext cx="2236510" cy="707886"/>
          </a:xfrm>
          <a:prstGeom prst="rect">
            <a:avLst/>
          </a:prstGeom>
          <a:noFill/>
        </p:spPr>
        <p:txBody>
          <a:bodyPr wrap="none" rtlCol="0">
            <a:spAutoFit/>
          </a:bodyPr>
          <a:lstStyle>
            <a:defPPr>
              <a:defRPr lang="zh-CN"/>
            </a:defPPr>
            <a:lvl1pPr>
              <a:defRPr sz="4000">
                <a:solidFill>
                  <a:srgbClr val="31B5D6"/>
                </a:solidFill>
                <a:latin typeface="华康俪金黑W8(P)" panose="020B0800000000000000" pitchFamily="34" charset="-122"/>
                <a:ea typeface="华康俪金黑W8(P)" panose="020B0800000000000000" pitchFamily="34" charset="-122"/>
              </a:defRPr>
            </a:lvl1pPr>
          </a:lstStyle>
          <a:p>
            <a:r>
              <a:rPr lang="zh-CN" altLang="en-US" dirty="0">
                <a:latin typeface="Arial Unicode MS" panose="020B0604020202020204" pitchFamily="34" charset="-122"/>
                <a:ea typeface="Arial Unicode MS" panose="020B0604020202020204" pitchFamily="34" charset="-122"/>
              </a:rPr>
              <a:t>前端限制</a:t>
            </a:r>
          </a:p>
        </p:txBody>
      </p:sp>
      <p:grpSp>
        <p:nvGrpSpPr>
          <p:cNvPr id="154" name="组合 153"/>
          <p:cNvGrpSpPr/>
          <p:nvPr/>
        </p:nvGrpSpPr>
        <p:grpSpPr>
          <a:xfrm>
            <a:off x="655309" y="1032131"/>
            <a:ext cx="10477147" cy="66943"/>
            <a:chOff x="655309" y="1032131"/>
            <a:chExt cx="10477147" cy="66943"/>
          </a:xfrm>
        </p:grpSpPr>
        <p:sp>
          <p:nvSpPr>
            <p:cNvPr id="155" name="矩形 154"/>
            <p:cNvSpPr/>
            <p:nvPr/>
          </p:nvSpPr>
          <p:spPr>
            <a:xfrm flipV="1">
              <a:off x="655309"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矩形 155"/>
            <p:cNvSpPr/>
            <p:nvPr/>
          </p:nvSpPr>
          <p:spPr>
            <a:xfrm flipV="1">
              <a:off x="2152044"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矩形 156"/>
            <p:cNvSpPr/>
            <p:nvPr/>
          </p:nvSpPr>
          <p:spPr>
            <a:xfrm flipV="1">
              <a:off x="364878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矩形 157"/>
            <p:cNvSpPr/>
            <p:nvPr/>
          </p:nvSpPr>
          <p:spPr>
            <a:xfrm flipV="1">
              <a:off x="5145515"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矩形 158"/>
            <p:cNvSpPr/>
            <p:nvPr/>
          </p:nvSpPr>
          <p:spPr>
            <a:xfrm flipV="1">
              <a:off x="664225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矩形 159"/>
            <p:cNvSpPr/>
            <p:nvPr/>
          </p:nvSpPr>
          <p:spPr>
            <a:xfrm flipV="1">
              <a:off x="813898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矩形 160"/>
            <p:cNvSpPr/>
            <p:nvPr/>
          </p:nvSpPr>
          <p:spPr>
            <a:xfrm flipV="1">
              <a:off x="9635721"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矩形 1"/>
          <p:cNvSpPr/>
          <p:nvPr/>
        </p:nvSpPr>
        <p:spPr>
          <a:xfrm>
            <a:off x="655309" y="1521322"/>
            <a:ext cx="10745092" cy="4832092"/>
          </a:xfrm>
          <a:prstGeom prst="rect">
            <a:avLst/>
          </a:prstGeom>
        </p:spPr>
        <p:txBody>
          <a:bodyPr wrap="square">
            <a:spAutoFit/>
          </a:bodyPr>
          <a:lstStyle/>
          <a:p>
            <a:pPr marL="285750" indent="-285750">
              <a:buFont typeface="Arial" panose="020B0604020202020204" pitchFamily="34" charset="0"/>
              <a:buChar char="•"/>
            </a:pPr>
            <a:r>
              <a:rPr lang="zh-CN" altLang="en-US" sz="2800" b="1" dirty="0">
                <a:solidFill>
                  <a:srgbClr val="FF0000"/>
                </a:solidFill>
              </a:rPr>
              <a:t>“自定义字体”反爬虫策略</a:t>
            </a:r>
            <a:r>
              <a:rPr lang="zh-CN" altLang="en-US" sz="2800" dirty="0"/>
              <a:t>：某些网站在源码上的字体不是正常字体编码， 而是自定义的一种字体，调用自定义的</a:t>
            </a:r>
            <a:r>
              <a:rPr lang="en-US" altLang="zh-CN" sz="2800" dirty="0"/>
              <a:t>TTF</a:t>
            </a:r>
            <a:r>
              <a:rPr lang="zh-CN" altLang="en-US" sz="2800" dirty="0"/>
              <a:t>文件来渲染网页中的文字，真实内容通过一种对应关系最终在页面上展示，而不在网页源代码中展示，通过复制或者简单的采集无法爬取到真实的数据</a:t>
            </a:r>
            <a:endParaRPr lang="en-US" altLang="zh-CN" sz="2800" dirty="0"/>
          </a:p>
          <a:p>
            <a:pPr marL="285750" indent="-285750">
              <a:buFont typeface="Arial" panose="020B0604020202020204" pitchFamily="34" charset="0"/>
              <a:buChar char="•"/>
            </a:pPr>
            <a:r>
              <a:rPr lang="zh-CN" altLang="en-US" sz="2800" dirty="0"/>
              <a:t>虽然反爬虫在源代码中隐藏了真正的字体，但最终如果要在页面上展示还是需要导入字体包，找到字体文件，下载后使用</a:t>
            </a:r>
            <a:r>
              <a:rPr lang="en-US" altLang="zh-CN" sz="2800" dirty="0"/>
              <a:t>font</a:t>
            </a:r>
            <a:r>
              <a:rPr lang="zh-CN" altLang="en-US" sz="2800" dirty="0"/>
              <a:t>解析模块包对</a:t>
            </a:r>
            <a:r>
              <a:rPr lang="en-US" altLang="zh-CN" sz="2800" dirty="0"/>
              <a:t>TTF</a:t>
            </a:r>
            <a:r>
              <a:rPr lang="zh-CN" altLang="en-US" sz="2800" dirty="0"/>
              <a:t>文件进行解析，解析出一个字体编码集合，与模块包</a:t>
            </a:r>
            <a:br>
              <a:rPr lang="zh-CN" altLang="en-US" sz="2800" dirty="0"/>
            </a:br>
            <a:r>
              <a:rPr lang="zh-CN" altLang="en-US" sz="2800" dirty="0"/>
              <a:t>里的文字编码进行映射，再反推转换对应关系即可获得真实正确的内容。</a:t>
            </a:r>
            <a:br>
              <a:rPr lang="zh-CN" altLang="en-US" sz="2800" dirty="0"/>
            </a:br>
            <a:endParaRPr lang="zh-CN" altLang="en-US" sz="2800" dirty="0"/>
          </a:p>
        </p:txBody>
      </p:sp>
    </p:spTree>
    <p:extLst>
      <p:ext uri="{BB962C8B-B14F-4D97-AF65-F5344CB8AC3E}">
        <p14:creationId xmlns:p14="http://schemas.microsoft.com/office/powerpoint/2010/main" val="97871502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矩形 145"/>
          <p:cNvSpPr/>
          <p:nvPr/>
        </p:nvSpPr>
        <p:spPr>
          <a:xfrm flipV="1">
            <a:off x="691019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47" name="矩形 146"/>
          <p:cNvSpPr/>
          <p:nvPr/>
        </p:nvSpPr>
        <p:spPr>
          <a:xfrm flipV="1">
            <a:off x="840693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48" name="矩形 147"/>
          <p:cNvSpPr/>
          <p:nvPr/>
        </p:nvSpPr>
        <p:spPr>
          <a:xfrm flipV="1">
            <a:off x="9903666"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矩形 148"/>
          <p:cNvSpPr/>
          <p:nvPr/>
        </p:nvSpPr>
        <p:spPr>
          <a:xfrm flipV="1">
            <a:off x="514551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50" name="矩形 149"/>
          <p:cNvSpPr/>
          <p:nvPr/>
        </p:nvSpPr>
        <p:spPr>
          <a:xfrm flipV="1">
            <a:off x="664225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51" name="矩形 150"/>
          <p:cNvSpPr/>
          <p:nvPr/>
        </p:nvSpPr>
        <p:spPr>
          <a:xfrm flipV="1">
            <a:off x="8138985"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52" name="矩形 151"/>
          <p:cNvSpPr/>
          <p:nvPr/>
        </p:nvSpPr>
        <p:spPr>
          <a:xfrm flipV="1">
            <a:off x="9635721"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文本框 335"/>
          <p:cNvSpPr txBox="1"/>
          <p:nvPr/>
        </p:nvSpPr>
        <p:spPr>
          <a:xfrm>
            <a:off x="1525675" y="273075"/>
            <a:ext cx="2236510" cy="707886"/>
          </a:xfrm>
          <a:prstGeom prst="rect">
            <a:avLst/>
          </a:prstGeom>
          <a:noFill/>
        </p:spPr>
        <p:txBody>
          <a:bodyPr wrap="none" rtlCol="0">
            <a:spAutoFit/>
          </a:bodyPr>
          <a:lstStyle>
            <a:defPPr>
              <a:defRPr lang="zh-CN"/>
            </a:defPPr>
            <a:lvl1pPr>
              <a:defRPr sz="4000">
                <a:solidFill>
                  <a:srgbClr val="31B5D6"/>
                </a:solidFill>
                <a:latin typeface="华康俪金黑W8(P)" panose="020B0800000000000000" pitchFamily="34" charset="-122"/>
                <a:ea typeface="华康俪金黑W8(P)" panose="020B0800000000000000" pitchFamily="34" charset="-122"/>
              </a:defRPr>
            </a:lvl1pPr>
          </a:lstStyle>
          <a:p>
            <a:r>
              <a:rPr lang="zh-CN" altLang="en-US" dirty="0">
                <a:latin typeface="Arial Unicode MS" panose="020B0604020202020204" pitchFamily="34" charset="-122"/>
                <a:ea typeface="Arial Unicode MS" panose="020B0604020202020204" pitchFamily="34" charset="-122"/>
              </a:rPr>
              <a:t>前端限制</a:t>
            </a:r>
          </a:p>
        </p:txBody>
      </p:sp>
      <p:grpSp>
        <p:nvGrpSpPr>
          <p:cNvPr id="154" name="组合 153"/>
          <p:cNvGrpSpPr/>
          <p:nvPr/>
        </p:nvGrpSpPr>
        <p:grpSpPr>
          <a:xfrm>
            <a:off x="655309" y="1032131"/>
            <a:ext cx="10477147" cy="66943"/>
            <a:chOff x="655309" y="1032131"/>
            <a:chExt cx="10477147" cy="66943"/>
          </a:xfrm>
        </p:grpSpPr>
        <p:sp>
          <p:nvSpPr>
            <p:cNvPr id="155" name="矩形 154"/>
            <p:cNvSpPr/>
            <p:nvPr/>
          </p:nvSpPr>
          <p:spPr>
            <a:xfrm flipV="1">
              <a:off x="655309"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矩形 155"/>
            <p:cNvSpPr/>
            <p:nvPr/>
          </p:nvSpPr>
          <p:spPr>
            <a:xfrm flipV="1">
              <a:off x="2152044"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矩形 156"/>
            <p:cNvSpPr/>
            <p:nvPr/>
          </p:nvSpPr>
          <p:spPr>
            <a:xfrm flipV="1">
              <a:off x="364878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矩形 157"/>
            <p:cNvSpPr/>
            <p:nvPr/>
          </p:nvSpPr>
          <p:spPr>
            <a:xfrm flipV="1">
              <a:off x="5145515"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矩形 158"/>
            <p:cNvSpPr/>
            <p:nvPr/>
          </p:nvSpPr>
          <p:spPr>
            <a:xfrm flipV="1">
              <a:off x="664225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矩形 159"/>
            <p:cNvSpPr/>
            <p:nvPr/>
          </p:nvSpPr>
          <p:spPr>
            <a:xfrm flipV="1">
              <a:off x="813898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矩形 160"/>
            <p:cNvSpPr/>
            <p:nvPr/>
          </p:nvSpPr>
          <p:spPr>
            <a:xfrm flipV="1">
              <a:off x="9635721"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矩形 1"/>
          <p:cNvSpPr/>
          <p:nvPr/>
        </p:nvSpPr>
        <p:spPr>
          <a:xfrm>
            <a:off x="655309" y="1521322"/>
            <a:ext cx="10745092" cy="3970318"/>
          </a:xfrm>
          <a:prstGeom prst="rect">
            <a:avLst/>
          </a:prstGeom>
        </p:spPr>
        <p:txBody>
          <a:bodyPr wrap="square">
            <a:spAutoFit/>
          </a:bodyPr>
          <a:lstStyle/>
          <a:p>
            <a:pPr marL="285750" indent="-285750">
              <a:buFont typeface="Arial" panose="020B0604020202020204" pitchFamily="34" charset="0"/>
              <a:buChar char="•"/>
            </a:pPr>
            <a:r>
              <a:rPr lang="zh-CN" altLang="en-US" sz="2800" b="1" dirty="0">
                <a:solidFill>
                  <a:srgbClr val="FF0000"/>
                </a:solidFill>
              </a:rPr>
              <a:t>“元素错位”反爬虫策略</a:t>
            </a:r>
            <a:r>
              <a:rPr lang="zh-CN" altLang="en-US" sz="2800" dirty="0"/>
              <a:t>：是指网站维护人员利用伪装或错位一些关键信息的定位，让爬虫爬不到真实正确的内容。如设置一个合同数据相关网页内容中的价格显示，先用</a:t>
            </a:r>
            <a:r>
              <a:rPr lang="en-US" altLang="zh-CN" sz="2800" dirty="0" err="1"/>
              <a:t>backgroudimage</a:t>
            </a:r>
            <a:r>
              <a:rPr lang="zh-CN" altLang="en-US" sz="2800" dirty="0"/>
              <a:t>标签渲染，再用标签设置偏移量，展示错误的标签，形成视觉上正确的价格。</a:t>
            </a:r>
            <a:endParaRPr lang="en-US" altLang="zh-CN" sz="2800" dirty="0"/>
          </a:p>
          <a:p>
            <a:pPr marL="285750" indent="-285750">
              <a:buFont typeface="Arial" panose="020B0604020202020204" pitchFamily="34" charset="0"/>
              <a:buChar char="•"/>
            </a:pPr>
            <a:r>
              <a:rPr lang="zh-CN" altLang="en-US" sz="2800" dirty="0"/>
              <a:t>通常先用上述各种方法找到样式文件，根据</a:t>
            </a:r>
            <a:r>
              <a:rPr lang="en-US" altLang="zh-CN" sz="2800" dirty="0" err="1"/>
              <a:t>backgroudpostion</a:t>
            </a:r>
            <a:r>
              <a:rPr lang="zh-CN" altLang="en-US" sz="2800" dirty="0"/>
              <a:t>值和图片数字进行映射，然后根据</a:t>
            </a:r>
            <a:r>
              <a:rPr lang="en-US" altLang="zh-CN" sz="2800" dirty="0"/>
              <a:t>HTML</a:t>
            </a:r>
            <a:r>
              <a:rPr lang="zh-CN" altLang="en-US" sz="2800" dirty="0"/>
              <a:t>标签里</a:t>
            </a:r>
            <a:r>
              <a:rPr lang="en-US" altLang="zh-CN" sz="2800" dirty="0"/>
              <a:t>class</a:t>
            </a:r>
            <a:r>
              <a:rPr lang="zh-CN" altLang="en-US" sz="2800" dirty="0"/>
              <a:t>名称，匹配出</a:t>
            </a:r>
            <a:r>
              <a:rPr lang="en-US" altLang="zh-CN" sz="2800" dirty="0"/>
              <a:t>CSS</a:t>
            </a:r>
            <a:r>
              <a:rPr lang="zh-CN" altLang="en-US" sz="2800" dirty="0"/>
              <a:t>里对应</a:t>
            </a:r>
            <a:r>
              <a:rPr lang="en-US" altLang="zh-CN" sz="2800" dirty="0"/>
              <a:t>class</a:t>
            </a:r>
            <a:r>
              <a:rPr lang="zh-CN" altLang="en-US" sz="2800" dirty="0"/>
              <a:t>中</a:t>
            </a:r>
            <a:r>
              <a:rPr lang="en-US" altLang="zh-CN" sz="2800" dirty="0"/>
              <a:t>content</a:t>
            </a:r>
            <a:r>
              <a:rPr lang="zh-CN" altLang="en-US" sz="2800" dirty="0"/>
              <a:t>的内容进行替换。</a:t>
            </a:r>
            <a:br>
              <a:rPr lang="zh-CN" altLang="en-US" sz="2800" dirty="0"/>
            </a:br>
            <a:endParaRPr lang="zh-CN" altLang="en-US" sz="2800" dirty="0"/>
          </a:p>
        </p:txBody>
      </p:sp>
    </p:spTree>
    <p:extLst>
      <p:ext uri="{BB962C8B-B14F-4D97-AF65-F5344CB8AC3E}">
        <p14:creationId xmlns:p14="http://schemas.microsoft.com/office/powerpoint/2010/main" val="106962697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矩形 145"/>
          <p:cNvSpPr/>
          <p:nvPr/>
        </p:nvSpPr>
        <p:spPr>
          <a:xfrm flipV="1">
            <a:off x="691019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47" name="矩形 146"/>
          <p:cNvSpPr/>
          <p:nvPr/>
        </p:nvSpPr>
        <p:spPr>
          <a:xfrm flipV="1">
            <a:off x="840693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48" name="矩形 147"/>
          <p:cNvSpPr/>
          <p:nvPr/>
        </p:nvSpPr>
        <p:spPr>
          <a:xfrm flipV="1">
            <a:off x="9903666"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矩形 148"/>
          <p:cNvSpPr/>
          <p:nvPr/>
        </p:nvSpPr>
        <p:spPr>
          <a:xfrm flipV="1">
            <a:off x="514551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50" name="矩形 149"/>
          <p:cNvSpPr/>
          <p:nvPr/>
        </p:nvSpPr>
        <p:spPr>
          <a:xfrm flipV="1">
            <a:off x="664225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51" name="矩形 150"/>
          <p:cNvSpPr/>
          <p:nvPr/>
        </p:nvSpPr>
        <p:spPr>
          <a:xfrm flipV="1">
            <a:off x="8138985"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52" name="矩形 151"/>
          <p:cNvSpPr/>
          <p:nvPr/>
        </p:nvSpPr>
        <p:spPr>
          <a:xfrm flipV="1">
            <a:off x="9635721"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文本框 335"/>
          <p:cNvSpPr txBox="1"/>
          <p:nvPr/>
        </p:nvSpPr>
        <p:spPr>
          <a:xfrm>
            <a:off x="1525675" y="273075"/>
            <a:ext cx="2236510" cy="707886"/>
          </a:xfrm>
          <a:prstGeom prst="rect">
            <a:avLst/>
          </a:prstGeom>
          <a:noFill/>
        </p:spPr>
        <p:txBody>
          <a:bodyPr wrap="none" rtlCol="0">
            <a:spAutoFit/>
          </a:bodyPr>
          <a:lstStyle>
            <a:defPPr>
              <a:defRPr lang="zh-CN"/>
            </a:defPPr>
            <a:lvl1pPr>
              <a:defRPr sz="4000">
                <a:solidFill>
                  <a:srgbClr val="31B5D6"/>
                </a:solidFill>
                <a:latin typeface="华康俪金黑W8(P)" panose="020B0800000000000000" pitchFamily="34" charset="-122"/>
                <a:ea typeface="华康俪金黑W8(P)" panose="020B0800000000000000" pitchFamily="34" charset="-122"/>
              </a:defRPr>
            </a:lvl1pPr>
          </a:lstStyle>
          <a:p>
            <a:r>
              <a:rPr lang="zh-CN" altLang="en-US" dirty="0">
                <a:latin typeface="Arial Unicode MS" panose="020B0604020202020204" pitchFamily="34" charset="-122"/>
                <a:ea typeface="Arial Unicode MS" panose="020B0604020202020204" pitchFamily="34" charset="-122"/>
              </a:rPr>
              <a:t>前端限制</a:t>
            </a:r>
          </a:p>
        </p:txBody>
      </p:sp>
      <p:grpSp>
        <p:nvGrpSpPr>
          <p:cNvPr id="154" name="组合 153"/>
          <p:cNvGrpSpPr/>
          <p:nvPr/>
        </p:nvGrpSpPr>
        <p:grpSpPr>
          <a:xfrm>
            <a:off x="655309" y="1032131"/>
            <a:ext cx="10477147" cy="66943"/>
            <a:chOff x="655309" y="1032131"/>
            <a:chExt cx="10477147" cy="66943"/>
          </a:xfrm>
        </p:grpSpPr>
        <p:sp>
          <p:nvSpPr>
            <p:cNvPr id="155" name="矩形 154"/>
            <p:cNvSpPr/>
            <p:nvPr/>
          </p:nvSpPr>
          <p:spPr>
            <a:xfrm flipV="1">
              <a:off x="655309"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矩形 155"/>
            <p:cNvSpPr/>
            <p:nvPr/>
          </p:nvSpPr>
          <p:spPr>
            <a:xfrm flipV="1">
              <a:off x="2152044"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矩形 156"/>
            <p:cNvSpPr/>
            <p:nvPr/>
          </p:nvSpPr>
          <p:spPr>
            <a:xfrm flipV="1">
              <a:off x="364878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矩形 157"/>
            <p:cNvSpPr/>
            <p:nvPr/>
          </p:nvSpPr>
          <p:spPr>
            <a:xfrm flipV="1">
              <a:off x="5145515"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矩形 158"/>
            <p:cNvSpPr/>
            <p:nvPr/>
          </p:nvSpPr>
          <p:spPr>
            <a:xfrm flipV="1">
              <a:off x="664225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矩形 159"/>
            <p:cNvSpPr/>
            <p:nvPr/>
          </p:nvSpPr>
          <p:spPr>
            <a:xfrm flipV="1">
              <a:off x="813898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矩形 160"/>
            <p:cNvSpPr/>
            <p:nvPr/>
          </p:nvSpPr>
          <p:spPr>
            <a:xfrm flipV="1">
              <a:off x="9635721"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矩形 1"/>
          <p:cNvSpPr/>
          <p:nvPr/>
        </p:nvSpPr>
        <p:spPr>
          <a:xfrm>
            <a:off x="655309" y="1521322"/>
            <a:ext cx="10745092" cy="5262979"/>
          </a:xfrm>
          <a:prstGeom prst="rect">
            <a:avLst/>
          </a:prstGeom>
        </p:spPr>
        <p:txBody>
          <a:bodyPr wrap="square">
            <a:spAutoFit/>
          </a:bodyPr>
          <a:lstStyle/>
          <a:p>
            <a:pPr marL="285750" indent="-285750">
              <a:buFont typeface="Arial" panose="020B0604020202020204" pitchFamily="34" charset="0"/>
              <a:buChar char="•"/>
            </a:pPr>
            <a:r>
              <a:rPr lang="zh-CN" altLang="en-US" sz="2800" b="1" dirty="0">
                <a:solidFill>
                  <a:srgbClr val="FF0000"/>
                </a:solidFill>
              </a:rPr>
              <a:t>“隐藏元素”反爬虫策略</a:t>
            </a:r>
            <a:r>
              <a:rPr lang="zh-CN" altLang="en-US" sz="2800" dirty="0"/>
              <a:t>：用隐含字段阻止网络数据采集的方式主要有两种。第一种是表单页面上的一个字段可以用服务器生成的随机变量表示。如果提交时这个值不在表单处理页面上，服务器就认为这个提交不是从原始表单页面上提交的，而是由一个网络机器人提交。另一种是通过隐藏伪装元素保护重要数据，在重要数据的标签里加入一些干扰性标签，干扰数据的获取。元素的属性隐藏和显示，主要是通过</a:t>
            </a:r>
            <a:r>
              <a:rPr lang="en-US" altLang="zh-CN" sz="2800" dirty="0"/>
              <a:t>type=</a:t>
            </a:r>
            <a:r>
              <a:rPr lang="zh-CN" altLang="en-US" sz="2800" dirty="0"/>
              <a:t>＂</a:t>
            </a:r>
            <a:r>
              <a:rPr lang="en-US" altLang="zh-CN" sz="2800" dirty="0"/>
              <a:t>hidden</a:t>
            </a:r>
            <a:r>
              <a:rPr lang="zh-CN" altLang="en-US" sz="2800" dirty="0"/>
              <a:t>＂和</a:t>
            </a:r>
            <a:r>
              <a:rPr lang="en-US" altLang="zh-CN" sz="2800" dirty="0"/>
              <a:t>style=</a:t>
            </a:r>
            <a:r>
              <a:rPr lang="zh-CN" altLang="en-US" sz="2800" dirty="0"/>
              <a:t>＂</a:t>
            </a:r>
            <a:r>
              <a:rPr lang="en-US" altLang="zh-CN" sz="2800" dirty="0"/>
              <a:t>display: none;</a:t>
            </a:r>
            <a:r>
              <a:rPr lang="zh-CN" altLang="en-US" sz="2800" dirty="0"/>
              <a:t>＂。</a:t>
            </a:r>
            <a:endParaRPr lang="en-US" altLang="zh-CN" sz="2800" dirty="0"/>
          </a:p>
          <a:p>
            <a:pPr marL="285750" indent="-285750">
              <a:buFont typeface="Arial" panose="020B0604020202020204" pitchFamily="34" charset="0"/>
              <a:buChar char="•"/>
            </a:pPr>
            <a:r>
              <a:rPr lang="zh-CN" altLang="en-US" sz="2800" dirty="0"/>
              <a:t>绕开第一种表单交验的方式最佳方法为先采集表单所在页面上生成的随机变量，然后再提交到表单，处理页面第二种情况则需要过滤掉干扰混淆的</a:t>
            </a:r>
            <a:r>
              <a:rPr lang="en-US" altLang="zh-CN" sz="2800" dirty="0"/>
              <a:t>HTML</a:t>
            </a:r>
            <a:r>
              <a:rPr lang="zh-CN" altLang="en-US" sz="2800" dirty="0"/>
              <a:t>标签，或者只读取有效数据的</a:t>
            </a:r>
            <a:r>
              <a:rPr lang="en-US" altLang="zh-CN" sz="2800" dirty="0"/>
              <a:t>HTML</a:t>
            </a:r>
            <a:r>
              <a:rPr lang="zh-CN" altLang="en-US" sz="2800" dirty="0"/>
              <a:t>标签的内容。</a:t>
            </a:r>
          </a:p>
        </p:txBody>
      </p:sp>
    </p:spTree>
    <p:extLst>
      <p:ext uri="{BB962C8B-B14F-4D97-AF65-F5344CB8AC3E}">
        <p14:creationId xmlns:p14="http://schemas.microsoft.com/office/powerpoint/2010/main" val="99657745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矩形 145"/>
          <p:cNvSpPr/>
          <p:nvPr/>
        </p:nvSpPr>
        <p:spPr>
          <a:xfrm flipV="1">
            <a:off x="691019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47" name="矩形 146"/>
          <p:cNvSpPr/>
          <p:nvPr/>
        </p:nvSpPr>
        <p:spPr>
          <a:xfrm flipV="1">
            <a:off x="840693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48" name="矩形 147"/>
          <p:cNvSpPr/>
          <p:nvPr/>
        </p:nvSpPr>
        <p:spPr>
          <a:xfrm flipV="1">
            <a:off x="9903666"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矩形 148"/>
          <p:cNvSpPr/>
          <p:nvPr/>
        </p:nvSpPr>
        <p:spPr>
          <a:xfrm flipV="1">
            <a:off x="514551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50" name="矩形 149"/>
          <p:cNvSpPr/>
          <p:nvPr/>
        </p:nvSpPr>
        <p:spPr>
          <a:xfrm flipV="1">
            <a:off x="664225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51" name="矩形 150"/>
          <p:cNvSpPr/>
          <p:nvPr/>
        </p:nvSpPr>
        <p:spPr>
          <a:xfrm flipV="1">
            <a:off x="8138985"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52" name="矩形 151"/>
          <p:cNvSpPr/>
          <p:nvPr/>
        </p:nvSpPr>
        <p:spPr>
          <a:xfrm flipV="1">
            <a:off x="9635721"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文本框 335"/>
          <p:cNvSpPr txBox="1"/>
          <p:nvPr/>
        </p:nvSpPr>
        <p:spPr>
          <a:xfrm>
            <a:off x="1525675" y="273075"/>
            <a:ext cx="4801314" cy="707886"/>
          </a:xfrm>
          <a:prstGeom prst="rect">
            <a:avLst/>
          </a:prstGeom>
          <a:noFill/>
        </p:spPr>
        <p:txBody>
          <a:bodyPr wrap="none" rtlCol="0">
            <a:spAutoFit/>
          </a:bodyPr>
          <a:lstStyle>
            <a:defPPr>
              <a:defRPr lang="zh-CN"/>
            </a:defPPr>
            <a:lvl1pPr>
              <a:defRPr sz="4000">
                <a:solidFill>
                  <a:srgbClr val="31B5D6"/>
                </a:solidFill>
                <a:latin typeface="华康俪金黑W8(P)" panose="020B0800000000000000" pitchFamily="34" charset="-122"/>
                <a:ea typeface="华康俪金黑W8(P)" panose="020B0800000000000000" pitchFamily="34" charset="-122"/>
              </a:defRPr>
            </a:lvl1pPr>
          </a:lstStyle>
          <a:p>
            <a:r>
              <a:rPr lang="zh-CN" altLang="en-US" dirty="0">
                <a:solidFill>
                  <a:srgbClr val="002060"/>
                </a:solidFill>
                <a:latin typeface="微软雅黑" panose="020B0503020204020204" pitchFamily="34" charset="-122"/>
                <a:ea typeface="微软雅黑" panose="020B0503020204020204" pitchFamily="34" charset="-122"/>
              </a:rPr>
              <a:t>爬虫与反爬虫斗争图</a:t>
            </a:r>
          </a:p>
        </p:txBody>
      </p:sp>
      <p:grpSp>
        <p:nvGrpSpPr>
          <p:cNvPr id="154" name="组合 153"/>
          <p:cNvGrpSpPr/>
          <p:nvPr/>
        </p:nvGrpSpPr>
        <p:grpSpPr>
          <a:xfrm>
            <a:off x="655309" y="1032131"/>
            <a:ext cx="10477147" cy="66943"/>
            <a:chOff x="655309" y="1032131"/>
            <a:chExt cx="10477147" cy="66943"/>
          </a:xfrm>
        </p:grpSpPr>
        <p:sp>
          <p:nvSpPr>
            <p:cNvPr id="155" name="矩形 154"/>
            <p:cNvSpPr/>
            <p:nvPr/>
          </p:nvSpPr>
          <p:spPr>
            <a:xfrm flipV="1">
              <a:off x="655309"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矩形 155"/>
            <p:cNvSpPr/>
            <p:nvPr/>
          </p:nvSpPr>
          <p:spPr>
            <a:xfrm flipV="1">
              <a:off x="2152044"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矩形 156"/>
            <p:cNvSpPr/>
            <p:nvPr/>
          </p:nvSpPr>
          <p:spPr>
            <a:xfrm flipV="1">
              <a:off x="364878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矩形 157"/>
            <p:cNvSpPr/>
            <p:nvPr/>
          </p:nvSpPr>
          <p:spPr>
            <a:xfrm flipV="1">
              <a:off x="5145515"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矩形 158"/>
            <p:cNvSpPr/>
            <p:nvPr/>
          </p:nvSpPr>
          <p:spPr>
            <a:xfrm flipV="1">
              <a:off x="664225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矩形 159"/>
            <p:cNvSpPr/>
            <p:nvPr/>
          </p:nvSpPr>
          <p:spPr>
            <a:xfrm flipV="1">
              <a:off x="813898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矩形 160"/>
            <p:cNvSpPr/>
            <p:nvPr/>
          </p:nvSpPr>
          <p:spPr>
            <a:xfrm flipV="1">
              <a:off x="9635721"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9" name="图片 18"/>
          <p:cNvPicPr>
            <a:picLocks noChangeAspect="1"/>
          </p:cNvPicPr>
          <p:nvPr/>
        </p:nvPicPr>
        <p:blipFill>
          <a:blip r:embed="rId2"/>
          <a:stretch>
            <a:fillRect/>
          </a:stretch>
        </p:blipFill>
        <p:spPr>
          <a:xfrm>
            <a:off x="2889179" y="1099074"/>
            <a:ext cx="7381240" cy="5766435"/>
          </a:xfrm>
          <a:prstGeom prst="rect">
            <a:avLst/>
          </a:prstGeom>
        </p:spPr>
      </p:pic>
    </p:spTree>
    <p:extLst>
      <p:ext uri="{BB962C8B-B14F-4D97-AF65-F5344CB8AC3E}">
        <p14:creationId xmlns:p14="http://schemas.microsoft.com/office/powerpoint/2010/main" val="283667469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hei.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35360" y="203929"/>
            <a:ext cx="11597803" cy="63587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副标题 4"/>
          <p:cNvSpPr txBox="1">
            <a:spLocks/>
          </p:cNvSpPr>
          <p:nvPr/>
        </p:nvSpPr>
        <p:spPr bwMode="auto">
          <a:xfrm>
            <a:off x="10001251" y="6429375"/>
            <a:ext cx="1879600" cy="266700"/>
          </a:xfrm>
          <a:prstGeom prst="rect">
            <a:avLst/>
          </a:prstGeom>
          <a:noFill/>
          <a:ln w="9525">
            <a:noFill/>
            <a:miter lim="800000"/>
            <a:headEnd/>
            <a:tailEnd/>
          </a:ln>
        </p:spPr>
        <p:txBody>
          <a:bodyPr/>
          <a:lstStyle/>
          <a:p>
            <a:pPr algn="ctr">
              <a:spcBef>
                <a:spcPct val="20000"/>
              </a:spcBef>
              <a:buFont typeface="Arial" charset="0"/>
              <a:buNone/>
              <a:defRPr/>
            </a:pPr>
            <a:r>
              <a:rPr lang="en-US" altLang="zh-CN" sz="1100" dirty="0" err="1">
                <a:solidFill>
                  <a:schemeClr val="tx1">
                    <a:tint val="75000"/>
                  </a:schemeClr>
                </a:solidFill>
                <a:latin typeface="+mn-lt"/>
                <a:ea typeface="+mn-ea"/>
              </a:rPr>
              <a:t>Jasmine.More</a:t>
            </a:r>
            <a:endParaRPr lang="zh-CN" altLang="en-US" sz="1100" dirty="0">
              <a:solidFill>
                <a:schemeClr val="tx1">
                  <a:tint val="75000"/>
                </a:schemeClr>
              </a:solidFill>
              <a:latin typeface="+mn-lt"/>
              <a:ea typeface="+mn-ea"/>
            </a:endParaRPr>
          </a:p>
        </p:txBody>
      </p:sp>
      <p:sp>
        <p:nvSpPr>
          <p:cNvPr id="4" name="副标题 4"/>
          <p:cNvSpPr txBox="1">
            <a:spLocks/>
          </p:cNvSpPr>
          <p:nvPr/>
        </p:nvSpPr>
        <p:spPr bwMode="auto">
          <a:xfrm>
            <a:off x="2410155" y="1988840"/>
            <a:ext cx="8416730" cy="1143000"/>
          </a:xfrm>
          <a:prstGeom prst="rect">
            <a:avLst/>
          </a:prstGeom>
          <a:noFill/>
          <a:ln w="9525">
            <a:noFill/>
            <a:miter lim="800000"/>
            <a:headEnd/>
            <a:tailEnd/>
          </a:ln>
        </p:spPr>
        <p:txBody>
          <a:bodyPr/>
          <a:lstStyle/>
          <a:p>
            <a:r>
              <a:rPr lang="en-US" altLang="zh-CN" sz="6000" dirty="0">
                <a:solidFill>
                  <a:schemeClr val="accent3"/>
                </a:solidFill>
                <a:effectLst>
                  <a:outerShdw blurRad="38100" dist="38100" dir="2700000" algn="tl">
                    <a:srgbClr val="C0C0C0"/>
                  </a:outerShdw>
                </a:effectLst>
                <a:latin typeface="微软雅黑" pitchFamily="34" charset="-122"/>
                <a:ea typeface="微软雅黑" pitchFamily="34" charset="-122"/>
              </a:rPr>
              <a:t>3.</a:t>
            </a:r>
            <a:r>
              <a:rPr lang="zh-CN" altLang="en-US" sz="6000" dirty="0">
                <a:solidFill>
                  <a:schemeClr val="accent3"/>
                </a:solidFill>
                <a:effectLst>
                  <a:outerShdw blurRad="38100" dist="38100" dir="2700000" algn="tl">
                    <a:srgbClr val="C0C0C0"/>
                  </a:outerShdw>
                </a:effectLst>
                <a:latin typeface="微软雅黑" pitchFamily="34" charset="-122"/>
                <a:ea typeface="微软雅黑" pitchFamily="34" charset="-122"/>
              </a:rPr>
              <a:t>网络通信信息的获取</a:t>
            </a:r>
          </a:p>
        </p:txBody>
      </p:sp>
      <p:sp>
        <p:nvSpPr>
          <p:cNvPr id="2" name="灯片编号占位符 1"/>
          <p:cNvSpPr>
            <a:spLocks noGrp="1"/>
          </p:cNvSpPr>
          <p:nvPr>
            <p:ph type="sldNum" sz="quarter" idx="12"/>
          </p:nvPr>
        </p:nvSpPr>
        <p:spPr/>
        <p:txBody>
          <a:bodyPr/>
          <a:lstStyle/>
          <a:p>
            <a:pPr>
              <a:defRPr/>
            </a:pPr>
            <a:fld id="{9E388E38-31E5-4E32-920D-85CA0EE6CDEC}" type="slidenum">
              <a:rPr lang="zh-CN" altLang="zh-CN" smtClean="0"/>
              <a:pPr>
                <a:defRPr/>
              </a:pPr>
              <a:t>67</a:t>
            </a:fld>
            <a:endParaRPr lang="zh-CN" altLang="zh-CN"/>
          </a:p>
        </p:txBody>
      </p:sp>
    </p:spTree>
    <p:extLst>
      <p:ext uri="{BB962C8B-B14F-4D97-AF65-F5344CB8AC3E}">
        <p14:creationId xmlns:p14="http://schemas.microsoft.com/office/powerpoint/2010/main" val="306077361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12" presetClass="entr" presetSubtype="4"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slide(fromBottom)">
                                      <p:cBhvr>
                                        <p:cTn id="11" dur="500"/>
                                        <p:tgtEl>
                                          <p:spTgt spid="5"/>
                                        </p:tgtEl>
                                      </p:cBhvr>
                                    </p:animEffect>
                                  </p:childTnLst>
                                </p:cTn>
                              </p:par>
                              <p:par>
                                <p:cTn id="12" presetID="0" presetClass="path" presetSubtype="0" accel="50000" decel="50000" fill="hold" nodeType="withEffect">
                                  <p:stCondLst>
                                    <p:cond delay="0"/>
                                  </p:stCondLst>
                                  <p:childTnLst>
                                    <p:animMotion origin="layout" path="M -0.90955 5.64292E-6 L 3.05556E-6 5.64292E-6 " pathEditMode="relative" ptsTypes="AA">
                                      <p:cBhvr>
                                        <p:cTn id="13" dur="2000" fill="hold"/>
                                        <p:tgtEl>
                                          <p:spTgt spid="5"/>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 name="矩形 267"/>
          <p:cNvSpPr/>
          <p:nvPr/>
        </p:nvSpPr>
        <p:spPr>
          <a:xfrm flipV="1">
            <a:off x="655309"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9" name="矩形 268"/>
          <p:cNvSpPr/>
          <p:nvPr/>
        </p:nvSpPr>
        <p:spPr>
          <a:xfrm flipV="1">
            <a:off x="2152044"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0" name="矩形 269"/>
          <p:cNvSpPr/>
          <p:nvPr/>
        </p:nvSpPr>
        <p:spPr>
          <a:xfrm flipV="1">
            <a:off x="364878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1" name="矩形 270"/>
          <p:cNvSpPr/>
          <p:nvPr/>
        </p:nvSpPr>
        <p:spPr>
          <a:xfrm flipV="1">
            <a:off x="514551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2" name="矩形 271"/>
          <p:cNvSpPr/>
          <p:nvPr/>
        </p:nvSpPr>
        <p:spPr>
          <a:xfrm flipV="1">
            <a:off x="664225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3" name="矩形 272"/>
          <p:cNvSpPr/>
          <p:nvPr/>
        </p:nvSpPr>
        <p:spPr>
          <a:xfrm flipV="1">
            <a:off x="8138985"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4" name="矩形 273"/>
          <p:cNvSpPr/>
          <p:nvPr/>
        </p:nvSpPr>
        <p:spPr>
          <a:xfrm flipV="1">
            <a:off x="9635721"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6" name="文本框 335"/>
          <p:cNvSpPr txBox="1"/>
          <p:nvPr/>
        </p:nvSpPr>
        <p:spPr>
          <a:xfrm>
            <a:off x="2129979" y="375809"/>
            <a:ext cx="6853158" cy="707886"/>
          </a:xfrm>
          <a:prstGeom prst="rect">
            <a:avLst/>
          </a:prstGeom>
          <a:noFill/>
        </p:spPr>
        <p:txBody>
          <a:bodyPr wrap="none" rtlCol="0">
            <a:spAutoFit/>
          </a:bodyPr>
          <a:lstStyle>
            <a:defPPr>
              <a:defRPr lang="zh-CN"/>
            </a:defPPr>
            <a:lvl1pPr>
              <a:defRPr sz="4000">
                <a:solidFill>
                  <a:srgbClr val="31B5D6"/>
                </a:solidFill>
                <a:latin typeface="华康俪金黑W8(P)" panose="020B0800000000000000" pitchFamily="34" charset="-122"/>
                <a:ea typeface="华康俪金黑W8(P)" panose="020B0800000000000000" pitchFamily="34" charset="-122"/>
              </a:defRPr>
            </a:lvl1pPr>
          </a:lstStyle>
          <a:p>
            <a:r>
              <a:rPr lang="zh-CN" altLang="en-US" dirty="0">
                <a:latin typeface="微软雅黑" pitchFamily="34" charset="-122"/>
                <a:ea typeface="微软雅黑" pitchFamily="34" charset="-122"/>
              </a:rPr>
              <a:t>网络通信信息获取的一般方法</a:t>
            </a:r>
          </a:p>
        </p:txBody>
      </p:sp>
      <p:sp>
        <p:nvSpPr>
          <p:cNvPr id="71" name="文本框 70"/>
          <p:cNvSpPr txBox="1"/>
          <p:nvPr/>
        </p:nvSpPr>
        <p:spPr>
          <a:xfrm>
            <a:off x="1896825" y="1249776"/>
            <a:ext cx="2325612" cy="584775"/>
          </a:xfrm>
          <a:prstGeom prst="rect">
            <a:avLst/>
          </a:prstGeom>
          <a:noFill/>
        </p:spPr>
        <p:txBody>
          <a:bodyPr wrap="square" rtlCol="0">
            <a:spAutoFit/>
          </a:bodyPr>
          <a:lstStyle>
            <a:defPPr>
              <a:defRPr lang="zh-CN"/>
            </a:defPPr>
            <a:lvl1pPr>
              <a:defRPr sz="4000">
                <a:solidFill>
                  <a:srgbClr val="31B5D6"/>
                </a:solidFill>
                <a:latin typeface="华康俪金黑W8(P)" panose="020B0800000000000000" pitchFamily="34" charset="-122"/>
                <a:ea typeface="华康俪金黑W8(P)" panose="020B0800000000000000" pitchFamily="34" charset="-122"/>
              </a:defRPr>
            </a:lvl1pPr>
          </a:lstStyle>
          <a:p>
            <a:r>
              <a:rPr lang="zh-CN" altLang="en-US" sz="3200" dirty="0">
                <a:solidFill>
                  <a:srgbClr val="F784A5"/>
                </a:solidFill>
                <a:latin typeface="微软雅黑" pitchFamily="34" charset="-122"/>
                <a:ea typeface="微软雅黑" pitchFamily="34" charset="-122"/>
              </a:rPr>
              <a:t>有线网络</a:t>
            </a:r>
          </a:p>
        </p:txBody>
      </p:sp>
      <p:grpSp>
        <p:nvGrpSpPr>
          <p:cNvPr id="5" name="组合 4"/>
          <p:cNvGrpSpPr/>
          <p:nvPr/>
        </p:nvGrpSpPr>
        <p:grpSpPr>
          <a:xfrm>
            <a:off x="2213089" y="2135815"/>
            <a:ext cx="1693084" cy="1693084"/>
            <a:chOff x="1544814" y="1976160"/>
            <a:chExt cx="1693084" cy="1693084"/>
          </a:xfrm>
        </p:grpSpPr>
        <p:pic>
          <p:nvPicPr>
            <p:cNvPr id="11" name="图片 10"/>
            <p:cNvPicPr>
              <a:picLocks noChangeAspect="1"/>
            </p:cNvPicPr>
            <p:nvPr/>
          </p:nvPicPr>
          <p:blipFill>
            <a:blip r:embed="rId3" cstate="print">
              <a:duotone>
                <a:prstClr val="black"/>
                <a:srgbClr val="31B5D6">
                  <a:tint val="45000"/>
                  <a:satMod val="400000"/>
                </a:srgbClr>
              </a:duotone>
              <a:extLst>
                <a:ext uri="{28A0092B-C50C-407E-A947-70E740481C1C}">
                  <a14:useLocalDpi xmlns:a14="http://schemas.microsoft.com/office/drawing/2010/main" val="0"/>
                </a:ext>
              </a:extLst>
            </a:blip>
            <a:stretch>
              <a:fillRect/>
            </a:stretch>
          </p:blipFill>
          <p:spPr>
            <a:xfrm>
              <a:off x="1914356" y="2345702"/>
              <a:ext cx="954000" cy="954000"/>
            </a:xfrm>
            <a:prstGeom prst="rect">
              <a:avLst/>
            </a:prstGeom>
          </p:spPr>
        </p:pic>
        <p:sp>
          <p:nvSpPr>
            <p:cNvPr id="85" name="椭圆 84"/>
            <p:cNvSpPr/>
            <p:nvPr/>
          </p:nvSpPr>
          <p:spPr>
            <a:xfrm>
              <a:off x="1544814" y="1976160"/>
              <a:ext cx="1693084" cy="1693084"/>
            </a:xfrm>
            <a:prstGeom prst="ellipse">
              <a:avLst/>
            </a:prstGeom>
            <a:noFill/>
            <a:ln w="9525">
              <a:solidFill>
                <a:srgbClr val="3DA2CB"/>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 name="组合 3"/>
          <p:cNvGrpSpPr/>
          <p:nvPr/>
        </p:nvGrpSpPr>
        <p:grpSpPr>
          <a:xfrm>
            <a:off x="7832753" y="2201289"/>
            <a:ext cx="1693084" cy="1693084"/>
            <a:chOff x="4424306" y="1976160"/>
            <a:chExt cx="1693084" cy="1693084"/>
          </a:xfrm>
        </p:grpSpPr>
        <p:pic>
          <p:nvPicPr>
            <p:cNvPr id="10" name="图片 9"/>
            <p:cNvPicPr>
              <a:picLocks noChangeAspect="1"/>
            </p:cNvPicPr>
            <p:nvPr/>
          </p:nvPicPr>
          <p:blipFill>
            <a:blip r:embed="rId4" cstate="print">
              <a:duotone>
                <a:prstClr val="black"/>
                <a:srgbClr val="3DA2CB">
                  <a:tint val="45000"/>
                  <a:satMod val="400000"/>
                </a:srgbClr>
              </a:duotone>
              <a:extLst>
                <a:ext uri="{28A0092B-C50C-407E-A947-70E740481C1C}">
                  <a14:useLocalDpi xmlns:a14="http://schemas.microsoft.com/office/drawing/2010/main" val="0"/>
                </a:ext>
              </a:extLst>
            </a:blip>
            <a:stretch>
              <a:fillRect/>
            </a:stretch>
          </p:blipFill>
          <p:spPr>
            <a:xfrm>
              <a:off x="4793848" y="2345702"/>
              <a:ext cx="954000" cy="954000"/>
            </a:xfrm>
            <a:prstGeom prst="rect">
              <a:avLst/>
            </a:prstGeom>
            <a:noFill/>
            <a:ln w="9525">
              <a:solidFill>
                <a:schemeClr val="bg1"/>
              </a:solidFill>
              <a:prstDash val="dash"/>
            </a:ln>
          </p:spPr>
        </p:pic>
        <p:sp>
          <p:nvSpPr>
            <p:cNvPr id="103" name="椭圆 102"/>
            <p:cNvSpPr/>
            <p:nvPr/>
          </p:nvSpPr>
          <p:spPr>
            <a:xfrm>
              <a:off x="4424306" y="1976160"/>
              <a:ext cx="1693084" cy="1693084"/>
            </a:xfrm>
            <a:prstGeom prst="ellipse">
              <a:avLst/>
            </a:prstGeom>
            <a:noFill/>
            <a:ln w="9525">
              <a:solidFill>
                <a:srgbClr val="3DA2CB"/>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8" name="组合 97"/>
          <p:cNvGrpSpPr/>
          <p:nvPr/>
        </p:nvGrpSpPr>
        <p:grpSpPr>
          <a:xfrm>
            <a:off x="655309" y="1032131"/>
            <a:ext cx="10477147" cy="66943"/>
            <a:chOff x="655309" y="1032131"/>
            <a:chExt cx="10477147" cy="66943"/>
          </a:xfrm>
        </p:grpSpPr>
        <p:sp>
          <p:nvSpPr>
            <p:cNvPr id="99" name="矩形 98"/>
            <p:cNvSpPr/>
            <p:nvPr/>
          </p:nvSpPr>
          <p:spPr>
            <a:xfrm flipV="1">
              <a:off x="655309"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矩形 99"/>
            <p:cNvSpPr/>
            <p:nvPr/>
          </p:nvSpPr>
          <p:spPr>
            <a:xfrm flipV="1">
              <a:off x="2152044"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矩形 100"/>
            <p:cNvSpPr/>
            <p:nvPr/>
          </p:nvSpPr>
          <p:spPr>
            <a:xfrm flipV="1">
              <a:off x="364878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矩形 101"/>
            <p:cNvSpPr/>
            <p:nvPr/>
          </p:nvSpPr>
          <p:spPr>
            <a:xfrm flipV="1">
              <a:off x="5145515"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 name="矩形 103"/>
            <p:cNvSpPr/>
            <p:nvPr/>
          </p:nvSpPr>
          <p:spPr>
            <a:xfrm flipV="1">
              <a:off x="664225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矩形 104"/>
            <p:cNvSpPr/>
            <p:nvPr/>
          </p:nvSpPr>
          <p:spPr>
            <a:xfrm flipV="1">
              <a:off x="813898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矩形 105"/>
            <p:cNvSpPr/>
            <p:nvPr/>
          </p:nvSpPr>
          <p:spPr>
            <a:xfrm flipV="1">
              <a:off x="9635721"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4579"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38985" y="2505357"/>
            <a:ext cx="1161106" cy="11424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95" name="直接连接符 94"/>
          <p:cNvCxnSpPr/>
          <p:nvPr/>
        </p:nvCxnSpPr>
        <p:spPr>
          <a:xfrm>
            <a:off x="598937" y="4237669"/>
            <a:ext cx="4098513"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96" name="直接连接符 95"/>
          <p:cNvCxnSpPr/>
          <p:nvPr/>
        </p:nvCxnSpPr>
        <p:spPr>
          <a:xfrm>
            <a:off x="598937" y="4972201"/>
            <a:ext cx="4098513"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97" name="矩形 96"/>
          <p:cNvSpPr/>
          <p:nvPr/>
        </p:nvSpPr>
        <p:spPr bwMode="auto">
          <a:xfrm>
            <a:off x="995360" y="4462031"/>
            <a:ext cx="216000" cy="216024"/>
          </a:xfrm>
          <a:prstGeom prst="rect">
            <a:avLst/>
          </a:prstGeom>
          <a:solidFill>
            <a:srgbClr val="323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2000" dirty="0">
              <a:solidFill>
                <a:schemeClr val="bg1"/>
              </a:solidFill>
              <a:latin typeface="微软雅黑" pitchFamily="34" charset="-122"/>
              <a:ea typeface="微软雅黑" pitchFamily="34" charset="-122"/>
            </a:endParaRPr>
          </a:p>
        </p:txBody>
      </p:sp>
      <p:sp>
        <p:nvSpPr>
          <p:cNvPr id="108" name="矩形 107"/>
          <p:cNvSpPr/>
          <p:nvPr/>
        </p:nvSpPr>
        <p:spPr bwMode="auto">
          <a:xfrm>
            <a:off x="976888" y="5149867"/>
            <a:ext cx="216000" cy="216024"/>
          </a:xfrm>
          <a:prstGeom prst="rect">
            <a:avLst/>
          </a:prstGeom>
          <a:solidFill>
            <a:srgbClr val="323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2000" dirty="0">
              <a:solidFill>
                <a:schemeClr val="bg1"/>
              </a:solidFill>
              <a:latin typeface="微软雅黑" pitchFamily="34" charset="-122"/>
              <a:ea typeface="微软雅黑" pitchFamily="34" charset="-122"/>
            </a:endParaRPr>
          </a:p>
        </p:txBody>
      </p:sp>
      <p:sp>
        <p:nvSpPr>
          <p:cNvPr id="109" name="文本框 12"/>
          <p:cNvSpPr txBox="1"/>
          <p:nvPr/>
        </p:nvSpPr>
        <p:spPr>
          <a:xfrm>
            <a:off x="1420053" y="4204609"/>
            <a:ext cx="3838695" cy="1631216"/>
          </a:xfrm>
          <a:prstGeom prst="rect">
            <a:avLst/>
          </a:prstGeom>
        </p:spPr>
        <p:txBody>
          <a:bodyPr wrap="square">
            <a:spAutoFit/>
          </a:bodyPr>
          <a:lstStyle>
            <a:defPPr>
              <a:defRPr lang="zh-CN"/>
            </a:defPPr>
            <a:lvl1pPr>
              <a:lnSpc>
                <a:spcPct val="125000"/>
              </a:lnSpc>
              <a:defRPr sz="2000">
                <a:solidFill>
                  <a:schemeClr val="tx1">
                    <a:lumMod val="65000"/>
                    <a:lumOff val="35000"/>
                  </a:schemeClr>
                </a:solidFill>
                <a:latin typeface="微软雅黑" pitchFamily="34" charset="-122"/>
                <a:ea typeface="微软雅黑" pitchFamily="34" charset="-122"/>
              </a:defRPr>
            </a:lvl1pPr>
          </a:lstStyle>
          <a:p>
            <a:pPr marL="0" lvl="1">
              <a:lnSpc>
                <a:spcPct val="125000"/>
              </a:lnSpc>
            </a:pPr>
            <a:r>
              <a:rPr lang="en-US" altLang="zh-CN" sz="2000" dirty="0">
                <a:solidFill>
                  <a:schemeClr val="tx1">
                    <a:lumMod val="65000"/>
                    <a:lumOff val="35000"/>
                  </a:schemeClr>
                </a:solidFill>
                <a:latin typeface="微软雅黑" pitchFamily="34" charset="-122"/>
                <a:ea typeface="微软雅黑" pitchFamily="34" charset="-122"/>
              </a:rPr>
              <a:t>HUB</a:t>
            </a:r>
            <a:r>
              <a:rPr lang="zh-CN" altLang="en-US" sz="2000" dirty="0">
                <a:solidFill>
                  <a:schemeClr val="tx1">
                    <a:lumMod val="65000"/>
                    <a:lumOff val="35000"/>
                  </a:schemeClr>
                </a:solidFill>
                <a:latin typeface="微软雅黑" pitchFamily="34" charset="-122"/>
                <a:ea typeface="微软雅黑" pitchFamily="34" charset="-122"/>
              </a:rPr>
              <a:t>、端口镜像、</a:t>
            </a:r>
            <a:r>
              <a:rPr lang="en-US" altLang="zh-CN" sz="2000" dirty="0">
                <a:solidFill>
                  <a:schemeClr val="tx1">
                    <a:lumMod val="65000"/>
                    <a:lumOff val="35000"/>
                  </a:schemeClr>
                </a:solidFill>
                <a:latin typeface="微软雅黑" pitchFamily="34" charset="-122"/>
                <a:ea typeface="微软雅黑" pitchFamily="34" charset="-122"/>
              </a:rPr>
              <a:t>Test Access Port (TAP)</a:t>
            </a:r>
            <a:r>
              <a:rPr lang="zh-CN" altLang="en-US" sz="2000" dirty="0">
                <a:solidFill>
                  <a:schemeClr val="tx1">
                    <a:lumMod val="65000"/>
                    <a:lumOff val="35000"/>
                  </a:schemeClr>
                </a:solidFill>
                <a:latin typeface="微软雅黑" pitchFamily="34" charset="-122"/>
                <a:ea typeface="微软雅黑" pitchFamily="34" charset="-122"/>
              </a:rPr>
              <a:t>、</a:t>
            </a:r>
            <a:r>
              <a:rPr lang="en-US" altLang="zh-CN" sz="2000" dirty="0">
                <a:solidFill>
                  <a:schemeClr val="tx1">
                    <a:lumMod val="65000"/>
                    <a:lumOff val="35000"/>
                  </a:schemeClr>
                </a:solidFill>
                <a:latin typeface="微软雅黑" pitchFamily="34" charset="-122"/>
                <a:ea typeface="微软雅黑" pitchFamily="34" charset="-122"/>
              </a:rPr>
              <a:t>Inline devices</a:t>
            </a:r>
          </a:p>
          <a:p>
            <a:endParaRPr lang="en-US" altLang="zh-CN" dirty="0">
              <a:ea typeface="宋体" charset="-122"/>
            </a:endParaRPr>
          </a:p>
          <a:p>
            <a:endParaRPr lang="zh-CN" altLang="en-US" dirty="0"/>
          </a:p>
        </p:txBody>
      </p:sp>
      <p:sp>
        <p:nvSpPr>
          <p:cNvPr id="110" name="文本框 14"/>
          <p:cNvSpPr txBox="1"/>
          <p:nvPr/>
        </p:nvSpPr>
        <p:spPr>
          <a:xfrm>
            <a:off x="1427818" y="4998583"/>
            <a:ext cx="4653667" cy="477054"/>
          </a:xfrm>
          <a:prstGeom prst="rect">
            <a:avLst/>
          </a:prstGeom>
        </p:spPr>
        <p:txBody>
          <a:bodyPr wrap="square">
            <a:spAutoFit/>
          </a:bodyPr>
          <a:lstStyle>
            <a:defPPr>
              <a:defRPr lang="zh-CN"/>
            </a:defPPr>
            <a:lvl1pPr>
              <a:lnSpc>
                <a:spcPct val="125000"/>
              </a:lnSpc>
              <a:defRPr>
                <a:solidFill>
                  <a:schemeClr val="tx1">
                    <a:lumMod val="65000"/>
                    <a:lumOff val="35000"/>
                  </a:schemeClr>
                </a:solidFill>
                <a:latin typeface="微软雅黑" pitchFamily="34" charset="-122"/>
                <a:ea typeface="微软雅黑" pitchFamily="34" charset="-122"/>
              </a:defRPr>
            </a:lvl1pPr>
          </a:lstStyle>
          <a:p>
            <a:r>
              <a:rPr lang="zh-CN" altLang="en-US" sz="2000" dirty="0"/>
              <a:t>攻击交换机以得到所有的数据包</a:t>
            </a:r>
          </a:p>
        </p:txBody>
      </p:sp>
      <p:cxnSp>
        <p:nvCxnSpPr>
          <p:cNvPr id="111" name="直接连接符 110"/>
          <p:cNvCxnSpPr/>
          <p:nvPr/>
        </p:nvCxnSpPr>
        <p:spPr>
          <a:xfrm>
            <a:off x="580916" y="5544738"/>
            <a:ext cx="4098513"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12" name="矩形 111"/>
          <p:cNvSpPr/>
          <p:nvPr/>
        </p:nvSpPr>
        <p:spPr bwMode="auto">
          <a:xfrm>
            <a:off x="985023" y="5822396"/>
            <a:ext cx="216000" cy="216024"/>
          </a:xfrm>
          <a:prstGeom prst="rect">
            <a:avLst/>
          </a:prstGeom>
          <a:solidFill>
            <a:srgbClr val="323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2000" dirty="0">
              <a:solidFill>
                <a:schemeClr val="bg1"/>
              </a:solidFill>
              <a:latin typeface="微软雅黑" pitchFamily="34" charset="-122"/>
              <a:ea typeface="微软雅黑" pitchFamily="34" charset="-122"/>
            </a:endParaRPr>
          </a:p>
        </p:txBody>
      </p:sp>
      <p:sp>
        <p:nvSpPr>
          <p:cNvPr id="113" name="文本框 14"/>
          <p:cNvSpPr txBox="1"/>
          <p:nvPr/>
        </p:nvSpPr>
        <p:spPr>
          <a:xfrm>
            <a:off x="1455688" y="5552007"/>
            <a:ext cx="3348086" cy="861774"/>
          </a:xfrm>
          <a:prstGeom prst="rect">
            <a:avLst/>
          </a:prstGeom>
        </p:spPr>
        <p:txBody>
          <a:bodyPr wrap="square">
            <a:spAutoFit/>
          </a:bodyPr>
          <a:lstStyle>
            <a:defPPr>
              <a:defRPr lang="zh-CN"/>
            </a:defPPr>
            <a:lvl1pPr>
              <a:lnSpc>
                <a:spcPct val="125000"/>
              </a:lnSpc>
              <a:defRPr sz="2000">
                <a:solidFill>
                  <a:schemeClr val="tx1">
                    <a:lumMod val="65000"/>
                    <a:lumOff val="35000"/>
                  </a:schemeClr>
                </a:solidFill>
                <a:latin typeface="微软雅黑" pitchFamily="34" charset="-122"/>
                <a:ea typeface="微软雅黑" pitchFamily="34" charset="-122"/>
              </a:defRPr>
            </a:lvl1pPr>
          </a:lstStyle>
          <a:p>
            <a:r>
              <a:rPr lang="zh-CN" altLang="en-US" dirty="0"/>
              <a:t>攻击模式包括：</a:t>
            </a:r>
            <a:r>
              <a:rPr lang="en-US" altLang="zh-CN" dirty="0"/>
              <a:t>MAC Flooding</a:t>
            </a:r>
            <a:r>
              <a:rPr lang="zh-CN" altLang="en-US" dirty="0"/>
              <a:t>攻击和</a:t>
            </a:r>
            <a:r>
              <a:rPr lang="en-US" altLang="zh-CN" dirty="0"/>
              <a:t>ARP</a:t>
            </a:r>
            <a:r>
              <a:rPr lang="zh-CN" altLang="en-US" dirty="0"/>
              <a:t>包欺骗</a:t>
            </a:r>
          </a:p>
        </p:txBody>
      </p:sp>
      <p:cxnSp>
        <p:nvCxnSpPr>
          <p:cNvPr id="114" name="直接连接符 113"/>
          <p:cNvCxnSpPr/>
          <p:nvPr/>
        </p:nvCxnSpPr>
        <p:spPr>
          <a:xfrm>
            <a:off x="589051" y="6391747"/>
            <a:ext cx="4098513"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15" name="文本框 70"/>
          <p:cNvSpPr txBox="1"/>
          <p:nvPr/>
        </p:nvSpPr>
        <p:spPr>
          <a:xfrm>
            <a:off x="7630177" y="1327597"/>
            <a:ext cx="2325612" cy="584775"/>
          </a:xfrm>
          <a:prstGeom prst="rect">
            <a:avLst/>
          </a:prstGeom>
          <a:noFill/>
        </p:spPr>
        <p:txBody>
          <a:bodyPr wrap="square" rtlCol="0">
            <a:spAutoFit/>
          </a:bodyPr>
          <a:lstStyle>
            <a:defPPr>
              <a:defRPr lang="zh-CN"/>
            </a:defPPr>
            <a:lvl1pPr>
              <a:defRPr sz="4000">
                <a:solidFill>
                  <a:srgbClr val="31B5D6"/>
                </a:solidFill>
                <a:latin typeface="华康俪金黑W8(P)" panose="020B0800000000000000" pitchFamily="34" charset="-122"/>
                <a:ea typeface="华康俪金黑W8(P)" panose="020B0800000000000000" pitchFamily="34" charset="-122"/>
              </a:defRPr>
            </a:lvl1pPr>
          </a:lstStyle>
          <a:p>
            <a:r>
              <a:rPr lang="zh-CN" altLang="en-US" sz="3200" dirty="0">
                <a:solidFill>
                  <a:srgbClr val="F784A5"/>
                </a:solidFill>
                <a:latin typeface="微软雅黑" pitchFamily="34" charset="-122"/>
                <a:ea typeface="微软雅黑" pitchFamily="34" charset="-122"/>
              </a:rPr>
              <a:t>无线网络</a:t>
            </a:r>
          </a:p>
        </p:txBody>
      </p:sp>
      <p:cxnSp>
        <p:nvCxnSpPr>
          <p:cNvPr id="117" name="直接连接符 116"/>
          <p:cNvCxnSpPr/>
          <p:nvPr/>
        </p:nvCxnSpPr>
        <p:spPr>
          <a:xfrm>
            <a:off x="6785373" y="4378979"/>
            <a:ext cx="4098513"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18" name="直接连接符 117"/>
          <p:cNvCxnSpPr/>
          <p:nvPr/>
        </p:nvCxnSpPr>
        <p:spPr>
          <a:xfrm>
            <a:off x="6785373" y="5200595"/>
            <a:ext cx="4098513"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19" name="矩形 118"/>
          <p:cNvSpPr/>
          <p:nvPr/>
        </p:nvSpPr>
        <p:spPr bwMode="auto">
          <a:xfrm>
            <a:off x="7181796" y="4603341"/>
            <a:ext cx="216000" cy="216024"/>
          </a:xfrm>
          <a:prstGeom prst="rect">
            <a:avLst/>
          </a:prstGeom>
          <a:solidFill>
            <a:srgbClr val="323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2000" dirty="0">
              <a:solidFill>
                <a:schemeClr val="bg1"/>
              </a:solidFill>
              <a:latin typeface="微软雅黑" pitchFamily="34" charset="-122"/>
              <a:ea typeface="微软雅黑" pitchFamily="34" charset="-122"/>
            </a:endParaRPr>
          </a:p>
        </p:txBody>
      </p:sp>
      <p:sp>
        <p:nvSpPr>
          <p:cNvPr id="120" name="矩形 119"/>
          <p:cNvSpPr/>
          <p:nvPr/>
        </p:nvSpPr>
        <p:spPr bwMode="auto">
          <a:xfrm>
            <a:off x="7163324" y="5291177"/>
            <a:ext cx="216000" cy="216024"/>
          </a:xfrm>
          <a:prstGeom prst="rect">
            <a:avLst/>
          </a:prstGeom>
          <a:solidFill>
            <a:srgbClr val="323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2000" dirty="0">
              <a:solidFill>
                <a:schemeClr val="bg1"/>
              </a:solidFill>
              <a:latin typeface="微软雅黑" pitchFamily="34" charset="-122"/>
              <a:ea typeface="微软雅黑" pitchFamily="34" charset="-122"/>
            </a:endParaRPr>
          </a:p>
        </p:txBody>
      </p:sp>
      <p:sp>
        <p:nvSpPr>
          <p:cNvPr id="121" name="文本框 12"/>
          <p:cNvSpPr txBox="1"/>
          <p:nvPr/>
        </p:nvSpPr>
        <p:spPr>
          <a:xfrm>
            <a:off x="7606489" y="4345295"/>
            <a:ext cx="3838695" cy="861774"/>
          </a:xfrm>
          <a:prstGeom prst="rect">
            <a:avLst/>
          </a:prstGeom>
        </p:spPr>
        <p:txBody>
          <a:bodyPr wrap="square">
            <a:spAutoFit/>
          </a:bodyPr>
          <a:lstStyle>
            <a:defPPr>
              <a:defRPr lang="zh-CN"/>
            </a:defPPr>
            <a:lvl1pPr>
              <a:lnSpc>
                <a:spcPct val="125000"/>
              </a:lnSpc>
              <a:defRPr sz="2000">
                <a:solidFill>
                  <a:schemeClr val="tx1">
                    <a:lumMod val="65000"/>
                    <a:lumOff val="35000"/>
                  </a:schemeClr>
                </a:solidFill>
                <a:latin typeface="微软雅黑" pitchFamily="34" charset="-122"/>
                <a:ea typeface="微软雅黑" pitchFamily="34" charset="-122"/>
              </a:defRPr>
            </a:lvl1pPr>
          </a:lstStyle>
          <a:p>
            <a:r>
              <a:rPr lang="zh-CN" altLang="en-US" dirty="0"/>
              <a:t>设置成混杂模式，缺点不能获得</a:t>
            </a:r>
            <a:r>
              <a:rPr lang="en-US" altLang="zh-CN" dirty="0"/>
              <a:t>802.11b</a:t>
            </a:r>
            <a:r>
              <a:rPr lang="zh-CN" altLang="zh-CN" dirty="0"/>
              <a:t>的帧头</a:t>
            </a:r>
            <a:endParaRPr lang="zh-CN" altLang="en-US" dirty="0"/>
          </a:p>
        </p:txBody>
      </p:sp>
      <p:sp>
        <p:nvSpPr>
          <p:cNvPr id="122" name="文本框 14"/>
          <p:cNvSpPr txBox="1"/>
          <p:nvPr/>
        </p:nvSpPr>
        <p:spPr>
          <a:xfrm>
            <a:off x="7606489" y="5232390"/>
            <a:ext cx="3348086" cy="477054"/>
          </a:xfrm>
          <a:prstGeom prst="rect">
            <a:avLst/>
          </a:prstGeom>
        </p:spPr>
        <p:txBody>
          <a:bodyPr wrap="square">
            <a:spAutoFit/>
          </a:bodyPr>
          <a:lstStyle>
            <a:defPPr>
              <a:defRPr lang="zh-CN"/>
            </a:defPPr>
            <a:lvl1pPr>
              <a:lnSpc>
                <a:spcPct val="125000"/>
              </a:lnSpc>
              <a:defRPr>
                <a:solidFill>
                  <a:schemeClr val="tx1">
                    <a:lumMod val="65000"/>
                    <a:lumOff val="35000"/>
                  </a:schemeClr>
                </a:solidFill>
                <a:latin typeface="微软雅黑" pitchFamily="34" charset="-122"/>
                <a:ea typeface="微软雅黑" pitchFamily="34" charset="-122"/>
              </a:defRPr>
            </a:lvl1pPr>
          </a:lstStyle>
          <a:p>
            <a:r>
              <a:rPr lang="zh-CN" altLang="zh-CN" sz="2000" dirty="0"/>
              <a:t>射频监听工作模式</a:t>
            </a:r>
            <a:endParaRPr lang="zh-CN" altLang="en-US" sz="2000" dirty="0"/>
          </a:p>
        </p:txBody>
      </p:sp>
      <p:cxnSp>
        <p:nvCxnSpPr>
          <p:cNvPr id="123" name="直接连接符 122"/>
          <p:cNvCxnSpPr/>
          <p:nvPr/>
        </p:nvCxnSpPr>
        <p:spPr>
          <a:xfrm>
            <a:off x="6767352" y="5686048"/>
            <a:ext cx="4098513"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24" name="矩形 123"/>
          <p:cNvSpPr/>
          <p:nvPr/>
        </p:nvSpPr>
        <p:spPr bwMode="auto">
          <a:xfrm>
            <a:off x="7171459" y="5963706"/>
            <a:ext cx="216000" cy="216024"/>
          </a:xfrm>
          <a:prstGeom prst="rect">
            <a:avLst/>
          </a:prstGeom>
          <a:solidFill>
            <a:srgbClr val="323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2000" dirty="0">
              <a:solidFill>
                <a:schemeClr val="bg1"/>
              </a:solidFill>
              <a:latin typeface="微软雅黑" pitchFamily="34" charset="-122"/>
              <a:ea typeface="微软雅黑" pitchFamily="34" charset="-122"/>
            </a:endParaRPr>
          </a:p>
        </p:txBody>
      </p:sp>
      <p:sp>
        <p:nvSpPr>
          <p:cNvPr id="125" name="文本框 14"/>
          <p:cNvSpPr txBox="1"/>
          <p:nvPr/>
        </p:nvSpPr>
        <p:spPr>
          <a:xfrm>
            <a:off x="7642124" y="5693317"/>
            <a:ext cx="3348086" cy="861774"/>
          </a:xfrm>
          <a:prstGeom prst="rect">
            <a:avLst/>
          </a:prstGeom>
        </p:spPr>
        <p:txBody>
          <a:bodyPr wrap="square">
            <a:spAutoFit/>
          </a:bodyPr>
          <a:lstStyle>
            <a:defPPr>
              <a:defRPr lang="zh-CN"/>
            </a:defPPr>
            <a:lvl1pPr>
              <a:lnSpc>
                <a:spcPct val="125000"/>
              </a:lnSpc>
              <a:defRPr sz="2000">
                <a:solidFill>
                  <a:schemeClr val="tx1">
                    <a:lumMod val="65000"/>
                    <a:lumOff val="35000"/>
                  </a:schemeClr>
                </a:solidFill>
                <a:latin typeface="微软雅黑" pitchFamily="34" charset="-122"/>
                <a:ea typeface="微软雅黑" pitchFamily="34" charset="-122"/>
              </a:defRPr>
            </a:lvl1pPr>
          </a:lstStyle>
          <a:p>
            <a:r>
              <a:rPr lang="zh-CN" altLang="en-US" dirty="0"/>
              <a:t>能捕获到其所在的基本服务集中的所有数据包</a:t>
            </a:r>
          </a:p>
        </p:txBody>
      </p:sp>
      <p:cxnSp>
        <p:nvCxnSpPr>
          <p:cNvPr id="126" name="直接连接符 125"/>
          <p:cNvCxnSpPr/>
          <p:nvPr/>
        </p:nvCxnSpPr>
        <p:spPr>
          <a:xfrm>
            <a:off x="6775487" y="6489515"/>
            <a:ext cx="4098513"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2" name="灯片编号占位符 1"/>
          <p:cNvSpPr>
            <a:spLocks noGrp="1"/>
          </p:cNvSpPr>
          <p:nvPr>
            <p:ph type="sldNum" sz="quarter" idx="12"/>
          </p:nvPr>
        </p:nvSpPr>
        <p:spPr/>
        <p:txBody>
          <a:bodyPr/>
          <a:lstStyle/>
          <a:p>
            <a:pPr>
              <a:defRPr/>
            </a:pPr>
            <a:fld id="{B8A2BE66-3A1D-4F69-92F9-8180C3DFAFD8}" type="slidenum">
              <a:rPr lang="zh-CN" altLang="zh-CN" sz="1800" smtClean="0"/>
              <a:pPr>
                <a:defRPr/>
              </a:pPr>
              <a:t>68</a:t>
            </a:fld>
            <a:endParaRPr lang="zh-CN" altLang="zh-CN" sz="1800"/>
          </a:p>
        </p:txBody>
      </p:sp>
    </p:spTree>
    <p:extLst>
      <p:ext uri="{BB962C8B-B14F-4D97-AF65-F5344CB8AC3E}">
        <p14:creationId xmlns:p14="http://schemas.microsoft.com/office/powerpoint/2010/main" val="382321616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文本框 70"/>
          <p:cNvSpPr txBox="1"/>
          <p:nvPr/>
        </p:nvSpPr>
        <p:spPr>
          <a:xfrm>
            <a:off x="861348" y="1539845"/>
            <a:ext cx="1826141" cy="584775"/>
          </a:xfrm>
          <a:prstGeom prst="rect">
            <a:avLst/>
          </a:prstGeom>
          <a:noFill/>
        </p:spPr>
        <p:txBody>
          <a:bodyPr wrap="none" rtlCol="0">
            <a:spAutoFit/>
          </a:bodyPr>
          <a:lstStyle>
            <a:defPPr>
              <a:defRPr lang="zh-CN"/>
            </a:defPPr>
            <a:lvl1pPr>
              <a:defRPr sz="3200">
                <a:solidFill>
                  <a:srgbClr val="F784A5"/>
                </a:solidFill>
                <a:latin typeface="华康俪金黑W8(P)" panose="020B0800000000000000" pitchFamily="34" charset="-122"/>
                <a:ea typeface="华康俪金黑W8(P)" panose="020B0800000000000000" pitchFamily="34" charset="-122"/>
              </a:defRPr>
            </a:lvl1pPr>
          </a:lstStyle>
          <a:p>
            <a:r>
              <a:rPr lang="zh-CN" altLang="en-US" dirty="0">
                <a:latin typeface="Arial Unicode MS" panose="020B0604020202020204" pitchFamily="34" charset="-122"/>
                <a:ea typeface="Arial Unicode MS" panose="020B0604020202020204" pitchFamily="34" charset="-122"/>
              </a:rPr>
              <a:t>获取流程</a:t>
            </a:r>
          </a:p>
        </p:txBody>
      </p:sp>
      <p:sp>
        <p:nvSpPr>
          <p:cNvPr id="146" name="矩形 145"/>
          <p:cNvSpPr/>
          <p:nvPr/>
        </p:nvSpPr>
        <p:spPr>
          <a:xfrm flipV="1">
            <a:off x="655309"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矩形 146"/>
          <p:cNvSpPr/>
          <p:nvPr/>
        </p:nvSpPr>
        <p:spPr>
          <a:xfrm flipV="1">
            <a:off x="2152044"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矩形 147"/>
          <p:cNvSpPr/>
          <p:nvPr/>
        </p:nvSpPr>
        <p:spPr>
          <a:xfrm flipV="1">
            <a:off x="364878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矩形 148"/>
          <p:cNvSpPr/>
          <p:nvPr/>
        </p:nvSpPr>
        <p:spPr>
          <a:xfrm flipV="1">
            <a:off x="514551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矩形 149"/>
          <p:cNvSpPr/>
          <p:nvPr/>
        </p:nvSpPr>
        <p:spPr>
          <a:xfrm flipV="1">
            <a:off x="664225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1" name="矩形 150"/>
          <p:cNvSpPr/>
          <p:nvPr/>
        </p:nvSpPr>
        <p:spPr>
          <a:xfrm flipV="1">
            <a:off x="8138985"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矩形 151"/>
          <p:cNvSpPr/>
          <p:nvPr/>
        </p:nvSpPr>
        <p:spPr>
          <a:xfrm flipV="1">
            <a:off x="9635721"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文本框 335"/>
          <p:cNvSpPr txBox="1"/>
          <p:nvPr/>
        </p:nvSpPr>
        <p:spPr>
          <a:xfrm>
            <a:off x="2505008" y="340613"/>
            <a:ext cx="5314275" cy="707886"/>
          </a:xfrm>
          <a:prstGeom prst="rect">
            <a:avLst/>
          </a:prstGeom>
          <a:noFill/>
        </p:spPr>
        <p:txBody>
          <a:bodyPr wrap="none" rtlCol="0">
            <a:spAutoFit/>
          </a:bodyPr>
          <a:lstStyle>
            <a:defPPr>
              <a:defRPr lang="zh-CN"/>
            </a:defPPr>
            <a:lvl1pPr>
              <a:defRPr sz="4000">
                <a:solidFill>
                  <a:srgbClr val="31B5D6"/>
                </a:solidFill>
                <a:latin typeface="华康俪金黑W8(P)" panose="020B0800000000000000" pitchFamily="34" charset="-122"/>
                <a:ea typeface="华康俪金黑W8(P)" panose="020B0800000000000000" pitchFamily="34" charset="-122"/>
              </a:defRPr>
            </a:lvl1pPr>
          </a:lstStyle>
          <a:p>
            <a:r>
              <a:rPr lang="zh-CN" altLang="en-US" dirty="0">
                <a:latin typeface="Arial Unicode MS" panose="020B0604020202020204" pitchFamily="34" charset="-122"/>
                <a:ea typeface="Arial Unicode MS" panose="020B0604020202020204" pitchFamily="34" charset="-122"/>
              </a:rPr>
              <a:t>网络通信信息获取流程</a:t>
            </a:r>
          </a:p>
        </p:txBody>
      </p:sp>
      <p:grpSp>
        <p:nvGrpSpPr>
          <p:cNvPr id="154" name="组合 153"/>
          <p:cNvGrpSpPr/>
          <p:nvPr/>
        </p:nvGrpSpPr>
        <p:grpSpPr>
          <a:xfrm>
            <a:off x="655309" y="1032131"/>
            <a:ext cx="10477147" cy="66943"/>
            <a:chOff x="655309" y="1032131"/>
            <a:chExt cx="10477147" cy="66943"/>
          </a:xfrm>
        </p:grpSpPr>
        <p:sp>
          <p:nvSpPr>
            <p:cNvPr id="155" name="矩形 154"/>
            <p:cNvSpPr/>
            <p:nvPr/>
          </p:nvSpPr>
          <p:spPr>
            <a:xfrm flipV="1">
              <a:off x="655309"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矩形 155"/>
            <p:cNvSpPr/>
            <p:nvPr/>
          </p:nvSpPr>
          <p:spPr>
            <a:xfrm flipV="1">
              <a:off x="2152044"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矩形 156"/>
            <p:cNvSpPr/>
            <p:nvPr/>
          </p:nvSpPr>
          <p:spPr>
            <a:xfrm flipV="1">
              <a:off x="364878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矩形 157"/>
            <p:cNvSpPr/>
            <p:nvPr/>
          </p:nvSpPr>
          <p:spPr>
            <a:xfrm flipV="1">
              <a:off x="5145515"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矩形 158"/>
            <p:cNvSpPr/>
            <p:nvPr/>
          </p:nvSpPr>
          <p:spPr>
            <a:xfrm flipV="1">
              <a:off x="664225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矩形 159"/>
            <p:cNvSpPr/>
            <p:nvPr/>
          </p:nvSpPr>
          <p:spPr>
            <a:xfrm flipV="1">
              <a:off x="813898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矩形 160"/>
            <p:cNvSpPr/>
            <p:nvPr/>
          </p:nvSpPr>
          <p:spPr>
            <a:xfrm flipV="1">
              <a:off x="9635721"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Rectangle 7"/>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cxnSp>
        <p:nvCxnSpPr>
          <p:cNvPr id="167" name="直接连接符 166"/>
          <p:cNvCxnSpPr/>
          <p:nvPr/>
        </p:nvCxnSpPr>
        <p:spPr>
          <a:xfrm>
            <a:off x="19329" y="2241458"/>
            <a:ext cx="4653853"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68" name="直接连接符 167"/>
          <p:cNvCxnSpPr/>
          <p:nvPr/>
        </p:nvCxnSpPr>
        <p:spPr>
          <a:xfrm>
            <a:off x="19329" y="3106616"/>
            <a:ext cx="4653853"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69" name="矩形 168"/>
          <p:cNvSpPr/>
          <p:nvPr/>
        </p:nvSpPr>
        <p:spPr bwMode="auto">
          <a:xfrm>
            <a:off x="415752" y="2349708"/>
            <a:ext cx="245268" cy="499596"/>
          </a:xfrm>
          <a:prstGeom prst="rect">
            <a:avLst/>
          </a:prstGeom>
          <a:solidFill>
            <a:srgbClr val="323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2000" dirty="0">
              <a:solidFill>
                <a:schemeClr val="bg1"/>
              </a:solidFill>
              <a:latin typeface="微软雅黑" pitchFamily="34" charset="-122"/>
              <a:ea typeface="微软雅黑" pitchFamily="34" charset="-122"/>
            </a:endParaRPr>
          </a:p>
        </p:txBody>
      </p:sp>
      <p:sp>
        <p:nvSpPr>
          <p:cNvPr id="170" name="矩形 169"/>
          <p:cNvSpPr/>
          <p:nvPr/>
        </p:nvSpPr>
        <p:spPr bwMode="auto">
          <a:xfrm>
            <a:off x="397280" y="3226226"/>
            <a:ext cx="245268" cy="499596"/>
          </a:xfrm>
          <a:prstGeom prst="rect">
            <a:avLst/>
          </a:prstGeom>
          <a:solidFill>
            <a:srgbClr val="323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2000" dirty="0">
              <a:solidFill>
                <a:schemeClr val="bg1"/>
              </a:solidFill>
              <a:latin typeface="微软雅黑" pitchFamily="34" charset="-122"/>
              <a:ea typeface="微软雅黑" pitchFamily="34" charset="-122"/>
            </a:endParaRPr>
          </a:p>
        </p:txBody>
      </p:sp>
      <p:sp>
        <p:nvSpPr>
          <p:cNvPr id="171" name="文本框 12"/>
          <p:cNvSpPr txBox="1"/>
          <p:nvPr/>
        </p:nvSpPr>
        <p:spPr>
          <a:xfrm>
            <a:off x="811262" y="2284688"/>
            <a:ext cx="4036514" cy="861774"/>
          </a:xfrm>
          <a:prstGeom prst="rect">
            <a:avLst/>
          </a:prstGeom>
        </p:spPr>
        <p:txBody>
          <a:bodyPr wrap="square">
            <a:spAutoFit/>
          </a:bodyPr>
          <a:lstStyle>
            <a:defPPr>
              <a:defRPr lang="zh-CN"/>
            </a:defPPr>
            <a:lvl1pPr>
              <a:lnSpc>
                <a:spcPct val="125000"/>
              </a:lnSpc>
              <a:defRPr sz="2000">
                <a:solidFill>
                  <a:schemeClr val="tx1">
                    <a:lumMod val="65000"/>
                    <a:lumOff val="35000"/>
                  </a:schemeClr>
                </a:solidFill>
                <a:latin typeface="微软雅黑" pitchFamily="34" charset="-122"/>
                <a:ea typeface="微软雅黑" pitchFamily="34" charset="-122"/>
              </a:defRPr>
            </a:lvl1pPr>
          </a:lstStyle>
          <a:p>
            <a:r>
              <a:rPr lang="zh-CN" altLang="en-US" dirty="0"/>
              <a:t>包括信息镜像、数据重组、数据恢复、信息存储等技术环节</a:t>
            </a:r>
          </a:p>
        </p:txBody>
      </p:sp>
      <p:sp>
        <p:nvSpPr>
          <p:cNvPr id="172" name="文本框 14"/>
          <p:cNvSpPr txBox="1"/>
          <p:nvPr/>
        </p:nvSpPr>
        <p:spPr>
          <a:xfrm>
            <a:off x="848210" y="3060428"/>
            <a:ext cx="3801745" cy="861774"/>
          </a:xfrm>
          <a:prstGeom prst="rect">
            <a:avLst/>
          </a:prstGeom>
        </p:spPr>
        <p:txBody>
          <a:bodyPr wrap="square">
            <a:spAutoFit/>
          </a:bodyPr>
          <a:lstStyle>
            <a:defPPr>
              <a:defRPr lang="zh-CN"/>
            </a:defPPr>
            <a:lvl1pPr>
              <a:lnSpc>
                <a:spcPct val="125000"/>
              </a:lnSpc>
              <a:defRPr sz="2000">
                <a:solidFill>
                  <a:schemeClr val="tx1">
                    <a:lumMod val="65000"/>
                    <a:lumOff val="35000"/>
                  </a:schemeClr>
                </a:solidFill>
                <a:latin typeface="微软雅黑" pitchFamily="34" charset="-122"/>
                <a:ea typeface="微软雅黑" pitchFamily="34" charset="-122"/>
              </a:defRPr>
            </a:lvl1pPr>
          </a:lstStyle>
          <a:p>
            <a:r>
              <a:rPr lang="zh-CN" altLang="en-US" dirty="0"/>
              <a:t>数据获取及交互主要通过三层交换机通信端口数据导出的方式</a:t>
            </a:r>
          </a:p>
        </p:txBody>
      </p:sp>
      <p:sp>
        <p:nvSpPr>
          <p:cNvPr id="173" name="矩形 172"/>
          <p:cNvSpPr/>
          <p:nvPr/>
        </p:nvSpPr>
        <p:spPr>
          <a:xfrm flipV="1">
            <a:off x="655309"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4" name="矩形 173"/>
          <p:cNvSpPr/>
          <p:nvPr/>
        </p:nvSpPr>
        <p:spPr>
          <a:xfrm flipV="1">
            <a:off x="2152044"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5" name="矩形 174"/>
          <p:cNvSpPr/>
          <p:nvPr/>
        </p:nvSpPr>
        <p:spPr>
          <a:xfrm flipV="1">
            <a:off x="364878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6" name="直接连接符 175"/>
          <p:cNvCxnSpPr/>
          <p:nvPr/>
        </p:nvCxnSpPr>
        <p:spPr>
          <a:xfrm>
            <a:off x="1308" y="3882349"/>
            <a:ext cx="4653853"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77" name="矩形 176"/>
          <p:cNvSpPr/>
          <p:nvPr/>
        </p:nvSpPr>
        <p:spPr bwMode="auto">
          <a:xfrm>
            <a:off x="405415" y="4160007"/>
            <a:ext cx="245268" cy="499596"/>
          </a:xfrm>
          <a:prstGeom prst="rect">
            <a:avLst/>
          </a:prstGeom>
          <a:solidFill>
            <a:srgbClr val="323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2000" dirty="0">
              <a:solidFill>
                <a:schemeClr val="bg1"/>
              </a:solidFill>
              <a:latin typeface="微软雅黑" pitchFamily="34" charset="-122"/>
              <a:ea typeface="微软雅黑" pitchFamily="34" charset="-122"/>
            </a:endParaRPr>
          </a:p>
        </p:txBody>
      </p:sp>
      <p:sp>
        <p:nvSpPr>
          <p:cNvPr id="178" name="文本框 14"/>
          <p:cNvSpPr txBox="1"/>
          <p:nvPr/>
        </p:nvSpPr>
        <p:spPr>
          <a:xfrm>
            <a:off x="876079" y="3889618"/>
            <a:ext cx="3801745" cy="861774"/>
          </a:xfrm>
          <a:prstGeom prst="rect">
            <a:avLst/>
          </a:prstGeom>
        </p:spPr>
        <p:txBody>
          <a:bodyPr wrap="square">
            <a:spAutoFit/>
          </a:bodyPr>
          <a:lstStyle>
            <a:defPPr>
              <a:defRPr lang="zh-CN"/>
            </a:defPPr>
            <a:lvl1pPr>
              <a:lnSpc>
                <a:spcPct val="125000"/>
              </a:lnSpc>
              <a:defRPr sz="2000">
                <a:solidFill>
                  <a:schemeClr val="tx1">
                    <a:lumMod val="65000"/>
                    <a:lumOff val="35000"/>
                  </a:schemeClr>
                </a:solidFill>
                <a:latin typeface="微软雅黑" pitchFamily="34" charset="-122"/>
                <a:ea typeface="微软雅黑" pitchFamily="34" charset="-122"/>
              </a:defRPr>
            </a:lvl1pPr>
          </a:lstStyle>
          <a:p>
            <a:r>
              <a:rPr lang="zh-CN" altLang="en-US" dirty="0"/>
              <a:t>避免获取个人隐私范畴的网络通信信息</a:t>
            </a:r>
          </a:p>
        </p:txBody>
      </p:sp>
      <p:cxnSp>
        <p:nvCxnSpPr>
          <p:cNvPr id="179" name="直接连接符 178"/>
          <p:cNvCxnSpPr/>
          <p:nvPr/>
        </p:nvCxnSpPr>
        <p:spPr>
          <a:xfrm>
            <a:off x="9443" y="4758386"/>
            <a:ext cx="4653853"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162" name="图片 161"/>
          <p:cNvPicPr/>
          <p:nvPr/>
        </p:nvPicPr>
        <p:blipFill>
          <a:blip r:embed="rId2">
            <a:extLst>
              <a:ext uri="{28A0092B-C50C-407E-A947-70E740481C1C}">
                <a14:useLocalDpi xmlns:a14="http://schemas.microsoft.com/office/drawing/2010/main" val="0"/>
              </a:ext>
            </a:extLst>
          </a:blip>
          <a:stretch>
            <a:fillRect/>
          </a:stretch>
        </p:blipFill>
        <p:spPr>
          <a:xfrm>
            <a:off x="4837478" y="1539845"/>
            <a:ext cx="7093265" cy="3380498"/>
          </a:xfrm>
          <a:prstGeom prst="rect">
            <a:avLst/>
          </a:prstGeom>
        </p:spPr>
      </p:pic>
      <p:sp>
        <p:nvSpPr>
          <p:cNvPr id="3" name="矩形 2"/>
          <p:cNvSpPr/>
          <p:nvPr/>
        </p:nvSpPr>
        <p:spPr>
          <a:xfrm>
            <a:off x="7390617" y="5197585"/>
            <a:ext cx="2492990" cy="369332"/>
          </a:xfrm>
          <a:prstGeom prst="rect">
            <a:avLst/>
          </a:prstGeom>
        </p:spPr>
        <p:txBody>
          <a:bodyPr wrap="none">
            <a:spAutoFit/>
          </a:bodyPr>
          <a:lstStyle/>
          <a:p>
            <a:r>
              <a:rPr lang="zh-CN" altLang="zh-CN" dirty="0"/>
              <a:t>网络通信信息获取流程</a:t>
            </a:r>
            <a:endParaRPr lang="zh-CN" altLang="en-US" dirty="0"/>
          </a:p>
        </p:txBody>
      </p:sp>
      <p:sp>
        <p:nvSpPr>
          <p:cNvPr id="4" name="灯片编号占位符 3"/>
          <p:cNvSpPr>
            <a:spLocks noGrp="1"/>
          </p:cNvSpPr>
          <p:nvPr>
            <p:ph type="sldNum" sz="quarter" idx="12"/>
          </p:nvPr>
        </p:nvSpPr>
        <p:spPr/>
        <p:txBody>
          <a:bodyPr/>
          <a:lstStyle/>
          <a:p>
            <a:pPr>
              <a:defRPr/>
            </a:pPr>
            <a:fld id="{B8A2BE66-3A1D-4F69-92F9-8180C3DFAFD8}" type="slidenum">
              <a:rPr lang="zh-CN" altLang="zh-CN" smtClean="0"/>
              <a:pPr>
                <a:defRPr/>
              </a:pPr>
              <a:t>69</a:t>
            </a:fld>
            <a:endParaRPr lang="zh-CN" altLang="zh-CN"/>
          </a:p>
        </p:txBody>
      </p:sp>
    </p:spTree>
    <p:extLst>
      <p:ext uri="{BB962C8B-B14F-4D97-AF65-F5344CB8AC3E}">
        <p14:creationId xmlns:p14="http://schemas.microsoft.com/office/powerpoint/2010/main" val="35528046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文本框 145"/>
          <p:cNvSpPr txBox="1"/>
          <p:nvPr/>
        </p:nvSpPr>
        <p:spPr>
          <a:xfrm>
            <a:off x="1199455" y="4544782"/>
            <a:ext cx="9889099" cy="1200329"/>
          </a:xfrm>
          <a:prstGeom prst="rect">
            <a:avLst/>
          </a:prstGeom>
          <a:noFill/>
        </p:spPr>
        <p:txBody>
          <a:bodyPr wrap="square" rtlCol="0">
            <a:spAutoFit/>
          </a:bodyPr>
          <a:lstStyle/>
          <a:p>
            <a:pPr marL="285750" indent="-285750">
              <a:buFont typeface="Arial" pitchFamily="34" charset="0"/>
              <a:buChar char="•"/>
            </a:pPr>
            <a:r>
              <a:rPr lang="zh-CN" altLang="en-US" sz="2400" b="1" dirty="0">
                <a:solidFill>
                  <a:schemeClr val="tx1">
                    <a:lumMod val="65000"/>
                    <a:lumOff val="35000"/>
                  </a:schemeClr>
                </a:solidFill>
                <a:latin typeface="微软雅黑" pitchFamily="34" charset="-122"/>
                <a:ea typeface="微软雅黑" pitchFamily="34" charset="-122"/>
              </a:rPr>
              <a:t>按照网络媒体所选择信息发布方式的不同，网络媒体信息还可以分成可直接匿名浏览的公开发布信息，以及需要实现身份认证才可以进一步点击阅读的网络媒体发布信息</a:t>
            </a:r>
            <a:endParaRPr lang="en-US" altLang="zh-CN" sz="2400" b="1" dirty="0">
              <a:solidFill>
                <a:schemeClr val="tx1">
                  <a:lumMod val="65000"/>
                  <a:lumOff val="35000"/>
                </a:schemeClr>
              </a:solidFill>
              <a:latin typeface="微软雅黑" pitchFamily="34" charset="-122"/>
              <a:ea typeface="微软雅黑" pitchFamily="34" charset="-122"/>
            </a:endParaRPr>
          </a:p>
        </p:txBody>
      </p:sp>
      <p:grpSp>
        <p:nvGrpSpPr>
          <p:cNvPr id="11" name="组合 10"/>
          <p:cNvGrpSpPr/>
          <p:nvPr/>
        </p:nvGrpSpPr>
        <p:grpSpPr>
          <a:xfrm>
            <a:off x="1263214" y="1827328"/>
            <a:ext cx="4492522" cy="1922477"/>
            <a:chOff x="-390043" y="2166511"/>
            <a:chExt cx="4492522" cy="1922477"/>
          </a:xfrm>
        </p:grpSpPr>
        <p:grpSp>
          <p:nvGrpSpPr>
            <p:cNvPr id="8" name="组合 7"/>
            <p:cNvGrpSpPr/>
            <p:nvPr/>
          </p:nvGrpSpPr>
          <p:grpSpPr>
            <a:xfrm>
              <a:off x="3000669" y="2166511"/>
              <a:ext cx="1101810" cy="1281868"/>
              <a:chOff x="3048934" y="2166511"/>
              <a:chExt cx="1101810" cy="1281868"/>
            </a:xfrm>
          </p:grpSpPr>
          <p:sp>
            <p:nvSpPr>
              <p:cNvPr id="99" name="矩形 8"/>
              <p:cNvSpPr>
                <a:spLocks noChangeArrowheads="1"/>
              </p:cNvSpPr>
              <p:nvPr/>
            </p:nvSpPr>
            <p:spPr bwMode="auto">
              <a:xfrm>
                <a:off x="3181808" y="2166511"/>
                <a:ext cx="968936" cy="4534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30000"/>
                  </a:lnSpc>
                </a:pPr>
                <a:endParaRPr lang="zh-CN" altLang="en-US" sz="2000" b="1" dirty="0">
                  <a:latin typeface="微软雅黑" pitchFamily="34" charset="-122"/>
                  <a:ea typeface="微软雅黑" pitchFamily="34" charset="-122"/>
                </a:endParaRPr>
              </a:p>
            </p:txBody>
          </p:sp>
          <p:cxnSp>
            <p:nvCxnSpPr>
              <p:cNvPr id="113" name="直接连接符 112"/>
              <p:cNvCxnSpPr/>
              <p:nvPr/>
            </p:nvCxnSpPr>
            <p:spPr>
              <a:xfrm flipH="1">
                <a:off x="3048934" y="2188379"/>
                <a:ext cx="0" cy="1260000"/>
              </a:xfrm>
              <a:prstGeom prst="line">
                <a:avLst/>
              </a:prstGeom>
              <a:ln w="57150">
                <a:solidFill>
                  <a:srgbClr val="F784A5"/>
                </a:solidFill>
              </a:ln>
            </p:spPr>
            <p:style>
              <a:lnRef idx="1">
                <a:schemeClr val="accent1"/>
              </a:lnRef>
              <a:fillRef idx="0">
                <a:schemeClr val="accent1"/>
              </a:fillRef>
              <a:effectRef idx="0">
                <a:schemeClr val="accent1"/>
              </a:effectRef>
              <a:fontRef idx="minor">
                <a:schemeClr val="tx1"/>
              </a:fontRef>
            </p:style>
          </p:cxnSp>
        </p:grpSp>
        <p:sp>
          <p:nvSpPr>
            <p:cNvPr id="120" name="矩形 8"/>
            <p:cNvSpPr>
              <a:spLocks noChangeArrowheads="1"/>
            </p:cNvSpPr>
            <p:nvPr/>
          </p:nvSpPr>
          <p:spPr bwMode="auto">
            <a:xfrm>
              <a:off x="-390043" y="3635531"/>
              <a:ext cx="3695343" cy="4534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30000"/>
                </a:lnSpc>
              </a:pPr>
              <a:r>
                <a:rPr lang="zh-CN" altLang="en-US" sz="2000" dirty="0">
                  <a:latin typeface="微软雅黑" pitchFamily="34" charset="-122"/>
                  <a:ea typeface="微软雅黑" pitchFamily="34" charset="-122"/>
                </a:rPr>
                <a:t>直接匿名浏览的公开发布信息</a:t>
              </a:r>
              <a:endParaRPr lang="zh-CN" altLang="en-US" b="1" dirty="0">
                <a:latin typeface="微软雅黑" pitchFamily="34" charset="-122"/>
                <a:ea typeface="微软雅黑" pitchFamily="34" charset="-122"/>
              </a:endParaRPr>
            </a:p>
          </p:txBody>
        </p:sp>
      </p:grpSp>
      <p:grpSp>
        <p:nvGrpSpPr>
          <p:cNvPr id="12" name="组合 11"/>
          <p:cNvGrpSpPr/>
          <p:nvPr/>
        </p:nvGrpSpPr>
        <p:grpSpPr>
          <a:xfrm>
            <a:off x="6353656" y="1910505"/>
            <a:ext cx="4586891" cy="2289554"/>
            <a:chOff x="2956440" y="3041859"/>
            <a:chExt cx="4586891" cy="2289554"/>
          </a:xfrm>
        </p:grpSpPr>
        <p:grpSp>
          <p:nvGrpSpPr>
            <p:cNvPr id="9" name="组合 8"/>
            <p:cNvGrpSpPr/>
            <p:nvPr/>
          </p:nvGrpSpPr>
          <p:grpSpPr>
            <a:xfrm>
              <a:off x="6486252" y="3041859"/>
              <a:ext cx="1057079" cy="1303052"/>
              <a:chOff x="6486252" y="3041859"/>
              <a:chExt cx="1057079" cy="1303052"/>
            </a:xfrm>
          </p:grpSpPr>
          <p:cxnSp>
            <p:nvCxnSpPr>
              <p:cNvPr id="114" name="直接连接符 113"/>
              <p:cNvCxnSpPr/>
              <p:nvPr/>
            </p:nvCxnSpPr>
            <p:spPr>
              <a:xfrm flipH="1">
                <a:off x="6486252" y="3084911"/>
                <a:ext cx="0" cy="1260000"/>
              </a:xfrm>
              <a:prstGeom prst="line">
                <a:avLst/>
              </a:prstGeom>
              <a:ln w="57150">
                <a:solidFill>
                  <a:srgbClr val="31B5D6"/>
                </a:solidFill>
              </a:ln>
            </p:spPr>
            <p:style>
              <a:lnRef idx="1">
                <a:schemeClr val="accent1"/>
              </a:lnRef>
              <a:fillRef idx="0">
                <a:schemeClr val="accent1"/>
              </a:fillRef>
              <a:effectRef idx="0">
                <a:schemeClr val="accent1"/>
              </a:effectRef>
              <a:fontRef idx="minor">
                <a:schemeClr val="tx1"/>
              </a:fontRef>
            </p:style>
          </p:cxnSp>
          <p:sp>
            <p:nvSpPr>
              <p:cNvPr id="118" name="矩形 8"/>
              <p:cNvSpPr>
                <a:spLocks noChangeArrowheads="1"/>
              </p:cNvSpPr>
              <p:nvPr/>
            </p:nvSpPr>
            <p:spPr bwMode="auto">
              <a:xfrm>
                <a:off x="6574395" y="3041859"/>
                <a:ext cx="968936" cy="4534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30000"/>
                  </a:lnSpc>
                </a:pPr>
                <a:endParaRPr lang="zh-CN" altLang="en-US" sz="2000" b="1" dirty="0">
                  <a:latin typeface="微软雅黑" pitchFamily="34" charset="-122"/>
                  <a:ea typeface="微软雅黑" pitchFamily="34" charset="-122"/>
                </a:endParaRPr>
              </a:p>
            </p:txBody>
          </p:sp>
        </p:grpSp>
        <p:sp>
          <p:nvSpPr>
            <p:cNvPr id="121" name="矩形 8"/>
            <p:cNvSpPr>
              <a:spLocks noChangeArrowheads="1"/>
            </p:cNvSpPr>
            <p:nvPr/>
          </p:nvSpPr>
          <p:spPr bwMode="auto">
            <a:xfrm>
              <a:off x="2956440" y="4438861"/>
              <a:ext cx="3379157" cy="892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30000"/>
                </a:lnSpc>
              </a:pPr>
              <a:r>
                <a:rPr lang="zh-CN" altLang="en-US" sz="2000" dirty="0">
                  <a:latin typeface="微软雅黑" pitchFamily="34" charset="-122"/>
                  <a:ea typeface="微软雅黑" pitchFamily="34" charset="-122"/>
                </a:rPr>
                <a:t>需要实现身份认证访问的网络媒体信息</a:t>
              </a:r>
            </a:p>
          </p:txBody>
        </p:sp>
      </p:grpSp>
      <p:sp>
        <p:nvSpPr>
          <p:cNvPr id="21" name="文本框 4"/>
          <p:cNvSpPr>
            <a:spLocks noChangeArrowheads="1"/>
          </p:cNvSpPr>
          <p:nvPr/>
        </p:nvSpPr>
        <p:spPr bwMode="auto">
          <a:xfrm>
            <a:off x="1494368" y="260350"/>
            <a:ext cx="7769985"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4000" dirty="0">
                <a:solidFill>
                  <a:srgbClr val="31B5D6"/>
                </a:solidFill>
                <a:latin typeface="Arial Unicode MS" panose="020B0604020202020204" pitchFamily="34" charset="-122"/>
                <a:ea typeface="Arial Unicode MS" panose="020B0604020202020204" pitchFamily="34" charset="-122"/>
                <a:sym typeface="Calibri" pitchFamily="34" charset="0"/>
              </a:rPr>
              <a:t>按媒体发布方式分类</a:t>
            </a:r>
          </a:p>
        </p:txBody>
      </p:sp>
      <p:sp>
        <p:nvSpPr>
          <p:cNvPr id="22" name="直接连接符 13"/>
          <p:cNvSpPr>
            <a:spLocks noChangeShapeType="1"/>
          </p:cNvSpPr>
          <p:nvPr/>
        </p:nvSpPr>
        <p:spPr bwMode="auto">
          <a:xfrm>
            <a:off x="1016962" y="1013021"/>
            <a:ext cx="8313800" cy="0"/>
          </a:xfrm>
          <a:prstGeom prst="line">
            <a:avLst/>
          </a:prstGeom>
          <a:noFill/>
          <a:ln w="6350">
            <a:solidFill>
              <a:srgbClr val="4A7EBB">
                <a:alpha val="25098"/>
              </a:srgbClr>
            </a:solidFill>
            <a:bevel/>
            <a:headEnd/>
            <a:tailEnd/>
          </a:ln>
          <a:extLst>
            <a:ext uri="{909E8E84-426E-40DD-AFC4-6F175D3DCCD1}">
              <a14:hiddenFill xmlns:a14="http://schemas.microsoft.com/office/drawing/2010/main">
                <a:noFill/>
              </a14:hiddenFill>
            </a:ext>
          </a:extLst>
        </p:spPr>
        <p:txBody>
          <a:bodyPr/>
          <a:lstStyle/>
          <a:p>
            <a:endParaRPr lang="zh-CN" altLang="en-US">
              <a:latin typeface="Arial" pitchFamily="34" charset="0"/>
            </a:endParaRPr>
          </a:p>
        </p:txBody>
      </p:sp>
      <p:pic>
        <p:nvPicPr>
          <p:cNvPr id="358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05949" y="1667573"/>
            <a:ext cx="2809875" cy="162877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pic>
        <p:nvPicPr>
          <p:cNvPr id="3584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85750" y="1647568"/>
            <a:ext cx="3247063" cy="157401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sp>
        <p:nvSpPr>
          <p:cNvPr id="2" name="灯片编号占位符 1"/>
          <p:cNvSpPr>
            <a:spLocks noGrp="1"/>
          </p:cNvSpPr>
          <p:nvPr>
            <p:ph type="sldNum" sz="quarter" idx="12"/>
          </p:nvPr>
        </p:nvSpPr>
        <p:spPr/>
        <p:txBody>
          <a:bodyPr/>
          <a:lstStyle/>
          <a:p>
            <a:pPr>
              <a:defRPr/>
            </a:pPr>
            <a:fld id="{B8A2BE66-3A1D-4F69-92F9-8180C3DFAFD8}" type="slidenum">
              <a:rPr lang="zh-CN" altLang="zh-CN" smtClean="0"/>
              <a:pPr>
                <a:defRPr/>
              </a:pPr>
              <a:t>7</a:t>
            </a:fld>
            <a:endParaRPr lang="zh-CN" altLang="zh-CN"/>
          </a:p>
        </p:txBody>
      </p:sp>
    </p:spTree>
    <p:extLst>
      <p:ext uri="{BB962C8B-B14F-4D97-AF65-F5344CB8AC3E}">
        <p14:creationId xmlns:p14="http://schemas.microsoft.com/office/powerpoint/2010/main" val="51879263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矩形 145"/>
          <p:cNvSpPr/>
          <p:nvPr/>
        </p:nvSpPr>
        <p:spPr>
          <a:xfrm flipV="1">
            <a:off x="655309"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矩形 146"/>
          <p:cNvSpPr/>
          <p:nvPr/>
        </p:nvSpPr>
        <p:spPr>
          <a:xfrm flipV="1">
            <a:off x="2152044"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矩形 147"/>
          <p:cNvSpPr/>
          <p:nvPr/>
        </p:nvSpPr>
        <p:spPr>
          <a:xfrm flipV="1">
            <a:off x="364878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矩形 148"/>
          <p:cNvSpPr/>
          <p:nvPr/>
        </p:nvSpPr>
        <p:spPr>
          <a:xfrm flipV="1">
            <a:off x="514551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矩形 149"/>
          <p:cNvSpPr/>
          <p:nvPr/>
        </p:nvSpPr>
        <p:spPr>
          <a:xfrm flipV="1">
            <a:off x="664225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1" name="矩形 150"/>
          <p:cNvSpPr/>
          <p:nvPr/>
        </p:nvSpPr>
        <p:spPr>
          <a:xfrm flipV="1">
            <a:off x="8138985"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矩形 151"/>
          <p:cNvSpPr/>
          <p:nvPr/>
        </p:nvSpPr>
        <p:spPr>
          <a:xfrm flipV="1">
            <a:off x="9635721"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文本框 335"/>
          <p:cNvSpPr txBox="1"/>
          <p:nvPr/>
        </p:nvSpPr>
        <p:spPr>
          <a:xfrm>
            <a:off x="2505008" y="340613"/>
            <a:ext cx="5314275" cy="707886"/>
          </a:xfrm>
          <a:prstGeom prst="rect">
            <a:avLst/>
          </a:prstGeom>
          <a:noFill/>
        </p:spPr>
        <p:txBody>
          <a:bodyPr wrap="none" rtlCol="0">
            <a:spAutoFit/>
          </a:bodyPr>
          <a:lstStyle>
            <a:defPPr>
              <a:defRPr lang="zh-CN"/>
            </a:defPPr>
            <a:lvl1pPr>
              <a:defRPr sz="4000">
                <a:solidFill>
                  <a:srgbClr val="31B5D6"/>
                </a:solidFill>
                <a:latin typeface="华康俪金黑W8(P)" panose="020B0800000000000000" pitchFamily="34" charset="-122"/>
                <a:ea typeface="华康俪金黑W8(P)" panose="020B0800000000000000" pitchFamily="34" charset="-122"/>
              </a:defRPr>
            </a:lvl1pPr>
          </a:lstStyle>
          <a:p>
            <a:r>
              <a:rPr lang="zh-CN" altLang="en-US" dirty="0">
                <a:latin typeface="Arial Unicode MS" panose="020B0604020202020204" pitchFamily="34" charset="-122"/>
                <a:ea typeface="Arial Unicode MS" panose="020B0604020202020204" pitchFamily="34" charset="-122"/>
              </a:rPr>
              <a:t>网络通信信息获取流程</a:t>
            </a:r>
          </a:p>
        </p:txBody>
      </p:sp>
      <p:grpSp>
        <p:nvGrpSpPr>
          <p:cNvPr id="154" name="组合 153"/>
          <p:cNvGrpSpPr/>
          <p:nvPr/>
        </p:nvGrpSpPr>
        <p:grpSpPr>
          <a:xfrm>
            <a:off x="655309" y="1032131"/>
            <a:ext cx="10477147" cy="66943"/>
            <a:chOff x="655309" y="1032131"/>
            <a:chExt cx="10477147" cy="66943"/>
          </a:xfrm>
        </p:grpSpPr>
        <p:sp>
          <p:nvSpPr>
            <p:cNvPr id="155" name="矩形 154"/>
            <p:cNvSpPr/>
            <p:nvPr/>
          </p:nvSpPr>
          <p:spPr>
            <a:xfrm flipV="1">
              <a:off x="655309"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矩形 155"/>
            <p:cNvSpPr/>
            <p:nvPr/>
          </p:nvSpPr>
          <p:spPr>
            <a:xfrm flipV="1">
              <a:off x="2152044"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矩形 156"/>
            <p:cNvSpPr/>
            <p:nvPr/>
          </p:nvSpPr>
          <p:spPr>
            <a:xfrm flipV="1">
              <a:off x="364878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矩形 157"/>
            <p:cNvSpPr/>
            <p:nvPr/>
          </p:nvSpPr>
          <p:spPr>
            <a:xfrm flipV="1">
              <a:off x="5145515"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矩形 158"/>
            <p:cNvSpPr/>
            <p:nvPr/>
          </p:nvSpPr>
          <p:spPr>
            <a:xfrm flipV="1">
              <a:off x="664225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矩形 159"/>
            <p:cNvSpPr/>
            <p:nvPr/>
          </p:nvSpPr>
          <p:spPr>
            <a:xfrm flipV="1">
              <a:off x="813898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矩形 160"/>
            <p:cNvSpPr/>
            <p:nvPr/>
          </p:nvSpPr>
          <p:spPr>
            <a:xfrm flipV="1">
              <a:off x="9635721"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Rectangle 7"/>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73" name="矩形 172"/>
          <p:cNvSpPr/>
          <p:nvPr/>
        </p:nvSpPr>
        <p:spPr>
          <a:xfrm flipV="1">
            <a:off x="655309"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4" name="矩形 173"/>
          <p:cNvSpPr/>
          <p:nvPr/>
        </p:nvSpPr>
        <p:spPr>
          <a:xfrm flipV="1">
            <a:off x="2152044"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5" name="矩形 174"/>
          <p:cNvSpPr/>
          <p:nvPr/>
        </p:nvSpPr>
        <p:spPr>
          <a:xfrm flipV="1">
            <a:off x="364878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灯片编号占位符 3"/>
          <p:cNvSpPr>
            <a:spLocks noGrp="1"/>
          </p:cNvSpPr>
          <p:nvPr>
            <p:ph type="sldNum" sz="quarter" idx="12"/>
          </p:nvPr>
        </p:nvSpPr>
        <p:spPr/>
        <p:txBody>
          <a:bodyPr/>
          <a:lstStyle/>
          <a:p>
            <a:pPr>
              <a:defRPr/>
            </a:pPr>
            <a:fld id="{B8A2BE66-3A1D-4F69-92F9-8180C3DFAFD8}" type="slidenum">
              <a:rPr lang="zh-CN" altLang="zh-CN" smtClean="0"/>
              <a:pPr>
                <a:defRPr/>
              </a:pPr>
              <a:t>70</a:t>
            </a:fld>
            <a:endParaRPr lang="zh-CN" altLang="zh-CN"/>
          </a:p>
        </p:txBody>
      </p:sp>
      <p:pic>
        <p:nvPicPr>
          <p:cNvPr id="37"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9851" y="1099075"/>
            <a:ext cx="9076547" cy="55509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8854242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7" name="Slide Number Placeholder 2"/>
          <p:cNvSpPr txBox="1">
            <a:spLocks noGrp="1"/>
          </p:cNvSpPr>
          <p:nvPr/>
        </p:nvSpPr>
        <p:spPr bwMode="auto">
          <a:xfrm>
            <a:off x="11154834" y="6524626"/>
            <a:ext cx="605367"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l" defTabSz="457200">
              <a:defRPr>
                <a:solidFill>
                  <a:schemeClr val="tx1"/>
                </a:solidFill>
                <a:latin typeface="Arial" pitchFamily="34" charset="0"/>
                <a:ea typeface="宋体" pitchFamily="2" charset="-122"/>
              </a:defRPr>
            </a:lvl1pPr>
            <a:lvl2pPr marL="742950" indent="-285750" algn="l" defTabSz="457200">
              <a:defRPr>
                <a:solidFill>
                  <a:schemeClr val="tx1"/>
                </a:solidFill>
                <a:latin typeface="Arial" pitchFamily="34" charset="0"/>
                <a:ea typeface="宋体" pitchFamily="2" charset="-122"/>
              </a:defRPr>
            </a:lvl2pPr>
            <a:lvl3pPr marL="1143000" indent="-228600" algn="l" defTabSz="457200">
              <a:defRPr>
                <a:solidFill>
                  <a:schemeClr val="tx1"/>
                </a:solidFill>
                <a:latin typeface="Arial" pitchFamily="34" charset="0"/>
                <a:ea typeface="宋体" pitchFamily="2" charset="-122"/>
              </a:defRPr>
            </a:lvl3pPr>
            <a:lvl4pPr marL="1600200" indent="-228600" algn="l" defTabSz="457200">
              <a:defRPr>
                <a:solidFill>
                  <a:schemeClr val="tx1"/>
                </a:solidFill>
                <a:latin typeface="Arial" pitchFamily="34" charset="0"/>
                <a:ea typeface="宋体" pitchFamily="2" charset="-122"/>
              </a:defRPr>
            </a:lvl4pPr>
            <a:lvl5pPr marL="2057400" indent="-228600" algn="l" defTabSz="457200">
              <a:defRPr>
                <a:solidFill>
                  <a:schemeClr val="tx1"/>
                </a:solidFill>
                <a:latin typeface="Arial" pitchFamily="34" charset="0"/>
                <a:ea typeface="宋体" pitchFamily="2" charset="-122"/>
              </a:defRPr>
            </a:lvl5pPr>
            <a:lvl6pPr marL="2514600" indent="-228600" defTabSz="457200" fontAlgn="base">
              <a:spcBef>
                <a:spcPct val="0"/>
              </a:spcBef>
              <a:spcAft>
                <a:spcPct val="0"/>
              </a:spcAft>
              <a:defRPr>
                <a:solidFill>
                  <a:schemeClr val="tx1"/>
                </a:solidFill>
                <a:latin typeface="Arial" pitchFamily="34" charset="0"/>
                <a:ea typeface="宋体" pitchFamily="2" charset="-122"/>
              </a:defRPr>
            </a:lvl6pPr>
            <a:lvl7pPr marL="2971800" indent="-228600" defTabSz="457200" fontAlgn="base">
              <a:spcBef>
                <a:spcPct val="0"/>
              </a:spcBef>
              <a:spcAft>
                <a:spcPct val="0"/>
              </a:spcAft>
              <a:defRPr>
                <a:solidFill>
                  <a:schemeClr val="tx1"/>
                </a:solidFill>
                <a:latin typeface="Arial" pitchFamily="34" charset="0"/>
                <a:ea typeface="宋体" pitchFamily="2" charset="-122"/>
              </a:defRPr>
            </a:lvl7pPr>
            <a:lvl8pPr marL="3429000" indent="-228600" defTabSz="457200" fontAlgn="base">
              <a:spcBef>
                <a:spcPct val="0"/>
              </a:spcBef>
              <a:spcAft>
                <a:spcPct val="0"/>
              </a:spcAft>
              <a:defRPr>
                <a:solidFill>
                  <a:schemeClr val="tx1"/>
                </a:solidFill>
                <a:latin typeface="Arial" pitchFamily="34" charset="0"/>
                <a:ea typeface="宋体" pitchFamily="2" charset="-122"/>
              </a:defRPr>
            </a:lvl8pPr>
            <a:lvl9pPr marL="3886200" indent="-228600" defTabSz="457200" fontAlgn="base">
              <a:spcBef>
                <a:spcPct val="0"/>
              </a:spcBef>
              <a:spcAft>
                <a:spcPct val="0"/>
              </a:spcAft>
              <a:defRPr>
                <a:solidFill>
                  <a:schemeClr val="tx1"/>
                </a:solidFill>
                <a:latin typeface="Arial" pitchFamily="34" charset="0"/>
                <a:ea typeface="宋体" pitchFamily="2" charset="-122"/>
              </a:defRPr>
            </a:lvl9pPr>
          </a:lstStyle>
          <a:p>
            <a:pPr algn="r"/>
            <a:fld id="{A5E98FF5-FEAB-4E7F-8C43-192431B25E61}" type="slidenum">
              <a:rPr lang="en-US" altLang="zh-CN" sz="1200">
                <a:solidFill>
                  <a:schemeClr val="bg1"/>
                </a:solidFill>
                <a:latin typeface="Calibri" pitchFamily="34" charset="0"/>
              </a:rPr>
              <a:pPr algn="r"/>
              <a:t>71</a:t>
            </a:fld>
            <a:endParaRPr lang="en-US" altLang="zh-CN" sz="1200">
              <a:solidFill>
                <a:schemeClr val="bg1"/>
              </a:solidFill>
              <a:latin typeface="Calibri" pitchFamily="34" charset="0"/>
            </a:endParaRPr>
          </a:p>
        </p:txBody>
      </p:sp>
      <p:sp>
        <p:nvSpPr>
          <p:cNvPr id="72708" name="Content Placeholder 4"/>
          <p:cNvSpPr>
            <a:spLocks noGrp="1"/>
          </p:cNvSpPr>
          <p:nvPr>
            <p:ph sz="half" idx="4294967295"/>
          </p:nvPr>
        </p:nvSpPr>
        <p:spPr>
          <a:xfrm>
            <a:off x="5867400" y="2293938"/>
            <a:ext cx="4690533" cy="3878262"/>
          </a:xfrm>
        </p:spPr>
        <p:txBody>
          <a:bodyPr/>
          <a:lstStyle/>
          <a:p>
            <a:pPr marL="0" indent="0" defTabSz="457200">
              <a:buFont typeface="Arial" pitchFamily="34" charset="0"/>
              <a:buNone/>
            </a:pPr>
            <a:r>
              <a:rPr lang="zh-TW" altLang="en-US" sz="1400">
                <a:solidFill>
                  <a:srgbClr val="7F7F7F"/>
                </a:solidFill>
                <a:latin typeface="黑体" pitchFamily="49" charset="-122"/>
                <a:ea typeface="黑体" pitchFamily="49" charset="-122"/>
              </a:rPr>
              <a:t>。</a:t>
            </a:r>
            <a:endParaRPr lang="zh-CN" altLang="en-US" sz="1400">
              <a:solidFill>
                <a:srgbClr val="7F7F7F"/>
              </a:solidFill>
              <a:latin typeface="黑体" pitchFamily="49" charset="-122"/>
              <a:ea typeface="黑体" pitchFamily="49" charset="-122"/>
            </a:endParaRPr>
          </a:p>
          <a:p>
            <a:pPr marL="0" indent="0" defTabSz="457200">
              <a:buFont typeface="Arial" pitchFamily="34" charset="0"/>
              <a:buNone/>
            </a:pPr>
            <a:endParaRPr lang="en-US" altLang="zh-CN" sz="1400">
              <a:solidFill>
                <a:srgbClr val="7F7F7F"/>
              </a:solidFill>
              <a:latin typeface="黑体" pitchFamily="49" charset="-122"/>
              <a:ea typeface="黑体" pitchFamily="49" charset="-122"/>
            </a:endParaRPr>
          </a:p>
        </p:txBody>
      </p:sp>
      <p:graphicFrame>
        <p:nvGraphicFramePr>
          <p:cNvPr id="6" name="内容占位符 4"/>
          <p:cNvGraphicFramePr>
            <a:graphicFrameLocks noGrp="1"/>
          </p:cNvGraphicFramePr>
          <p:nvPr>
            <p:ph sz="half" idx="4294967295"/>
            <p:extLst>
              <p:ext uri="{D42A27DB-BD31-4B8C-83A1-F6EECF244321}">
                <p14:modId xmlns:p14="http://schemas.microsoft.com/office/powerpoint/2010/main" val="2609219864"/>
              </p:ext>
            </p:extLst>
          </p:nvPr>
        </p:nvGraphicFramePr>
        <p:xfrm>
          <a:off x="669703" y="1367139"/>
          <a:ext cx="11090021" cy="422229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2711" name="文本框 11"/>
          <p:cNvSpPr txBox="1">
            <a:spLocks noChangeArrowheads="1"/>
          </p:cNvSpPr>
          <p:nvPr/>
        </p:nvSpPr>
        <p:spPr bwMode="auto">
          <a:xfrm>
            <a:off x="719667" y="5876926"/>
            <a:ext cx="1128818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l" defTabSz="457200">
              <a:defRPr>
                <a:solidFill>
                  <a:schemeClr val="tx1"/>
                </a:solidFill>
                <a:latin typeface="Arial" pitchFamily="34" charset="0"/>
                <a:ea typeface="宋体" pitchFamily="2" charset="-122"/>
              </a:defRPr>
            </a:lvl1pPr>
            <a:lvl2pPr marL="742950" indent="-285750" algn="l" defTabSz="457200">
              <a:defRPr>
                <a:solidFill>
                  <a:schemeClr val="tx1"/>
                </a:solidFill>
                <a:latin typeface="Arial" pitchFamily="34" charset="0"/>
                <a:ea typeface="宋体" pitchFamily="2" charset="-122"/>
              </a:defRPr>
            </a:lvl2pPr>
            <a:lvl3pPr marL="1143000" indent="-228600" algn="l" defTabSz="457200">
              <a:defRPr>
                <a:solidFill>
                  <a:schemeClr val="tx1"/>
                </a:solidFill>
                <a:latin typeface="Arial" pitchFamily="34" charset="0"/>
                <a:ea typeface="宋体" pitchFamily="2" charset="-122"/>
              </a:defRPr>
            </a:lvl3pPr>
            <a:lvl4pPr marL="1600200" indent="-228600" algn="l" defTabSz="457200">
              <a:defRPr>
                <a:solidFill>
                  <a:schemeClr val="tx1"/>
                </a:solidFill>
                <a:latin typeface="Arial" pitchFamily="34" charset="0"/>
                <a:ea typeface="宋体" pitchFamily="2" charset="-122"/>
              </a:defRPr>
            </a:lvl4pPr>
            <a:lvl5pPr marL="2057400" indent="-228600" algn="l" defTabSz="457200">
              <a:defRPr>
                <a:solidFill>
                  <a:schemeClr val="tx1"/>
                </a:solidFill>
                <a:latin typeface="Arial" pitchFamily="34" charset="0"/>
                <a:ea typeface="宋体" pitchFamily="2" charset="-122"/>
              </a:defRPr>
            </a:lvl5pPr>
            <a:lvl6pPr marL="2514600" indent="-228600" defTabSz="457200" fontAlgn="base">
              <a:spcBef>
                <a:spcPct val="0"/>
              </a:spcBef>
              <a:spcAft>
                <a:spcPct val="0"/>
              </a:spcAft>
              <a:defRPr>
                <a:solidFill>
                  <a:schemeClr val="tx1"/>
                </a:solidFill>
                <a:latin typeface="Arial" pitchFamily="34" charset="0"/>
                <a:ea typeface="宋体" pitchFamily="2" charset="-122"/>
              </a:defRPr>
            </a:lvl6pPr>
            <a:lvl7pPr marL="2971800" indent="-228600" defTabSz="457200" fontAlgn="base">
              <a:spcBef>
                <a:spcPct val="0"/>
              </a:spcBef>
              <a:spcAft>
                <a:spcPct val="0"/>
              </a:spcAft>
              <a:defRPr>
                <a:solidFill>
                  <a:schemeClr val="tx1"/>
                </a:solidFill>
                <a:latin typeface="Arial" pitchFamily="34" charset="0"/>
                <a:ea typeface="宋体" pitchFamily="2" charset="-122"/>
              </a:defRPr>
            </a:lvl7pPr>
            <a:lvl8pPr marL="3429000" indent="-228600" defTabSz="457200" fontAlgn="base">
              <a:spcBef>
                <a:spcPct val="0"/>
              </a:spcBef>
              <a:spcAft>
                <a:spcPct val="0"/>
              </a:spcAft>
              <a:defRPr>
                <a:solidFill>
                  <a:schemeClr val="tx1"/>
                </a:solidFill>
                <a:latin typeface="Arial" pitchFamily="34" charset="0"/>
                <a:ea typeface="宋体" pitchFamily="2" charset="-122"/>
              </a:defRPr>
            </a:lvl8pPr>
            <a:lvl9pPr marL="3886200" indent="-228600" defTabSz="457200" fontAlgn="base">
              <a:spcBef>
                <a:spcPct val="0"/>
              </a:spcBef>
              <a:spcAft>
                <a:spcPct val="0"/>
              </a:spcAft>
              <a:defRPr>
                <a:solidFill>
                  <a:schemeClr val="tx1"/>
                </a:solidFill>
                <a:latin typeface="Arial" pitchFamily="34" charset="0"/>
                <a:ea typeface="宋体" pitchFamily="2" charset="-122"/>
              </a:defRPr>
            </a:lvl9pPr>
          </a:lstStyle>
          <a:p>
            <a:pPr algn="ctr"/>
            <a:r>
              <a:rPr lang="zh-CN" altLang="en-US" sz="2400" b="1" dirty="0">
                <a:solidFill>
                  <a:schemeClr val="tx1">
                    <a:lumMod val="65000"/>
                    <a:lumOff val="35000"/>
                  </a:schemeClr>
                </a:solidFill>
                <a:latin typeface="微软雅黑" pitchFamily="34" charset="-122"/>
                <a:ea typeface="微软雅黑" pitchFamily="34" charset="-122"/>
              </a:rPr>
              <a:t>主要难点是互联网网络信息资源丰富但分散、缺乏一个有效的一体化管理</a:t>
            </a:r>
          </a:p>
        </p:txBody>
      </p:sp>
      <p:grpSp>
        <p:nvGrpSpPr>
          <p:cNvPr id="70" name="组合 69"/>
          <p:cNvGrpSpPr/>
          <p:nvPr/>
        </p:nvGrpSpPr>
        <p:grpSpPr>
          <a:xfrm>
            <a:off x="655309" y="1032131"/>
            <a:ext cx="10477147" cy="66943"/>
            <a:chOff x="655309" y="1032131"/>
            <a:chExt cx="10477147" cy="66943"/>
          </a:xfrm>
        </p:grpSpPr>
        <p:sp>
          <p:nvSpPr>
            <p:cNvPr id="71" name="矩形 70"/>
            <p:cNvSpPr/>
            <p:nvPr/>
          </p:nvSpPr>
          <p:spPr>
            <a:xfrm flipV="1">
              <a:off x="655309"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矩形 71"/>
            <p:cNvSpPr/>
            <p:nvPr/>
          </p:nvSpPr>
          <p:spPr>
            <a:xfrm flipV="1">
              <a:off x="2152044"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矩形 72"/>
            <p:cNvSpPr/>
            <p:nvPr/>
          </p:nvSpPr>
          <p:spPr>
            <a:xfrm flipV="1">
              <a:off x="364878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矩形 73"/>
            <p:cNvSpPr/>
            <p:nvPr/>
          </p:nvSpPr>
          <p:spPr>
            <a:xfrm flipV="1">
              <a:off x="5145515"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矩形 74"/>
            <p:cNvSpPr/>
            <p:nvPr/>
          </p:nvSpPr>
          <p:spPr>
            <a:xfrm flipV="1">
              <a:off x="664225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矩形 75"/>
            <p:cNvSpPr/>
            <p:nvPr/>
          </p:nvSpPr>
          <p:spPr>
            <a:xfrm flipV="1">
              <a:off x="813898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矩形 76"/>
            <p:cNvSpPr/>
            <p:nvPr/>
          </p:nvSpPr>
          <p:spPr>
            <a:xfrm flipV="1">
              <a:off x="9635721"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8" name="文本框 335"/>
          <p:cNvSpPr txBox="1"/>
          <p:nvPr/>
        </p:nvSpPr>
        <p:spPr>
          <a:xfrm>
            <a:off x="2493605" y="331131"/>
            <a:ext cx="6853158" cy="707886"/>
          </a:xfrm>
          <a:prstGeom prst="rect">
            <a:avLst/>
          </a:prstGeom>
          <a:noFill/>
        </p:spPr>
        <p:txBody>
          <a:bodyPr wrap="none" rtlCol="0">
            <a:spAutoFit/>
          </a:bodyPr>
          <a:lstStyle/>
          <a:p>
            <a:r>
              <a:rPr lang="zh-CN" altLang="en-US" sz="4000" dirty="0">
                <a:solidFill>
                  <a:srgbClr val="31B5D6"/>
                </a:solidFill>
                <a:latin typeface="Arial Unicode MS" panose="020B0604020202020204" pitchFamily="34" charset="-122"/>
                <a:ea typeface="Arial Unicode MS" panose="020B0604020202020204" pitchFamily="34" charset="-122"/>
              </a:rPr>
              <a:t>网络通信信息获取的难点分析</a:t>
            </a:r>
          </a:p>
        </p:txBody>
      </p:sp>
      <p:grpSp>
        <p:nvGrpSpPr>
          <p:cNvPr id="79" name="组合 78"/>
          <p:cNvGrpSpPr/>
          <p:nvPr/>
        </p:nvGrpSpPr>
        <p:grpSpPr>
          <a:xfrm>
            <a:off x="1414183" y="1396800"/>
            <a:ext cx="2564425" cy="1016401"/>
            <a:chOff x="725086" y="3203778"/>
            <a:chExt cx="2564425" cy="1016401"/>
          </a:xfrm>
        </p:grpSpPr>
        <p:sp>
          <p:nvSpPr>
            <p:cNvPr id="80" name="圆角矩形 79"/>
            <p:cNvSpPr/>
            <p:nvPr/>
          </p:nvSpPr>
          <p:spPr>
            <a:xfrm>
              <a:off x="772750" y="3203778"/>
              <a:ext cx="2412532" cy="1016401"/>
            </a:xfrm>
            <a:prstGeom prst="roundRect">
              <a:avLst/>
            </a:prstGeom>
          </p:spPr>
          <p:style>
            <a:lnRef idx="0">
              <a:schemeClr val="lt1">
                <a:hueOff val="0"/>
                <a:satOff val="0"/>
                <a:lumOff val="0"/>
                <a:alphaOff val="0"/>
              </a:schemeClr>
            </a:lnRef>
            <a:fillRef idx="3">
              <a:schemeClr val="accent1">
                <a:alpha val="90000"/>
                <a:hueOff val="0"/>
                <a:satOff val="0"/>
                <a:lumOff val="0"/>
                <a:alphaOff val="-40000"/>
              </a:schemeClr>
            </a:fillRef>
            <a:effectRef idx="2">
              <a:schemeClr val="accent1">
                <a:alpha val="90000"/>
                <a:hueOff val="0"/>
                <a:satOff val="0"/>
                <a:lumOff val="0"/>
                <a:alphaOff val="-40000"/>
              </a:schemeClr>
            </a:effectRef>
            <a:fontRef idx="minor">
              <a:schemeClr val="lt1"/>
            </a:fontRef>
          </p:style>
        </p:sp>
        <p:sp>
          <p:nvSpPr>
            <p:cNvPr id="81" name="圆角矩形 4"/>
            <p:cNvSpPr/>
            <p:nvPr/>
          </p:nvSpPr>
          <p:spPr>
            <a:xfrm>
              <a:off x="725086" y="3253395"/>
              <a:ext cx="2564425" cy="91716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37160" tIns="68580" rIns="137160" bIns="68580" numCol="1" spcCol="1270" anchor="ctr" anchorCtr="0">
              <a:noAutofit/>
            </a:bodyPr>
            <a:lstStyle/>
            <a:p>
              <a:pPr lvl="0" algn="ctr" defTabSz="1600200">
                <a:lnSpc>
                  <a:spcPct val="90000"/>
                </a:lnSpc>
                <a:spcBef>
                  <a:spcPct val="0"/>
                </a:spcBef>
                <a:spcAft>
                  <a:spcPct val="35000"/>
                </a:spcAft>
              </a:pPr>
              <a:r>
                <a:rPr lang="zh-CN" altLang="en-US" sz="2800" dirty="0">
                  <a:latin typeface="微软雅黑" panose="020B0503020204020204" pitchFamily="34" charset="-122"/>
                  <a:ea typeface="Arial Unicode MS" panose="020B0604020202020204" pitchFamily="34" charset="-122"/>
                </a:rPr>
                <a:t>有用信息提取</a:t>
              </a:r>
            </a:p>
          </p:txBody>
        </p:sp>
      </p:grpSp>
      <p:sp>
        <p:nvSpPr>
          <p:cNvPr id="2" name="灯片编号占位符 1"/>
          <p:cNvSpPr>
            <a:spLocks noGrp="1"/>
          </p:cNvSpPr>
          <p:nvPr>
            <p:ph type="sldNum" sz="quarter" idx="12"/>
          </p:nvPr>
        </p:nvSpPr>
        <p:spPr/>
        <p:txBody>
          <a:bodyPr/>
          <a:lstStyle/>
          <a:p>
            <a:pPr>
              <a:defRPr/>
            </a:pPr>
            <a:fld id="{A93C9212-0C7C-4A93-A109-DE8FC9F27E0E}" type="slidenum">
              <a:rPr lang="zh-CN" altLang="zh-CN" smtClean="0"/>
              <a:pPr>
                <a:defRPr/>
              </a:pPr>
              <a:t>71</a:t>
            </a:fld>
            <a:endParaRPr lang="zh-CN" altLang="zh-CN"/>
          </a:p>
        </p:txBody>
      </p:sp>
    </p:spTree>
    <p:extLst>
      <p:ext uri="{BB962C8B-B14F-4D97-AF65-F5344CB8AC3E}">
        <p14:creationId xmlns:p14="http://schemas.microsoft.com/office/powerpoint/2010/main" val="298628741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文本框 70"/>
          <p:cNvSpPr txBox="1"/>
          <p:nvPr/>
        </p:nvSpPr>
        <p:spPr>
          <a:xfrm>
            <a:off x="458775" y="1264247"/>
            <a:ext cx="4852610" cy="954107"/>
          </a:xfrm>
          <a:prstGeom prst="rect">
            <a:avLst/>
          </a:prstGeom>
          <a:noFill/>
        </p:spPr>
        <p:txBody>
          <a:bodyPr wrap="none" rtlCol="0">
            <a:spAutoFit/>
          </a:bodyPr>
          <a:lstStyle>
            <a:defPPr>
              <a:defRPr lang="zh-CN"/>
            </a:defPPr>
            <a:lvl1pPr>
              <a:defRPr sz="3200">
                <a:solidFill>
                  <a:srgbClr val="F784A5"/>
                </a:solidFill>
                <a:latin typeface="华康俪金黑W8(P)" panose="020B0800000000000000" pitchFamily="34" charset="-122"/>
                <a:ea typeface="华康俪金黑W8(P)" panose="020B0800000000000000" pitchFamily="34" charset="-122"/>
              </a:defRPr>
            </a:lvl1pPr>
          </a:lstStyle>
          <a:p>
            <a:r>
              <a:rPr lang="en-US" altLang="zh-CN" sz="2800" dirty="0">
                <a:latin typeface="微软雅黑" pitchFamily="34" charset="-122"/>
                <a:ea typeface="微软雅黑" pitchFamily="34" charset="-122"/>
              </a:rPr>
              <a:t>Linux </a:t>
            </a:r>
            <a:r>
              <a:rPr lang="zh-CN" altLang="en-US" sz="2800" dirty="0">
                <a:latin typeface="微软雅黑" pitchFamily="34" charset="-122"/>
                <a:ea typeface="微软雅黑" pitchFamily="34" charset="-122"/>
              </a:rPr>
              <a:t>主要采用</a:t>
            </a:r>
            <a:r>
              <a:rPr lang="en-US" altLang="zh-CN" sz="2800" dirty="0">
                <a:latin typeface="微软雅黑" pitchFamily="34" charset="-122"/>
                <a:ea typeface="微软雅黑" pitchFamily="34" charset="-122"/>
              </a:rPr>
              <a:t>BPF</a:t>
            </a:r>
            <a:r>
              <a:rPr lang="zh-CN" altLang="en-US" sz="2800" dirty="0">
                <a:latin typeface="微软雅黑" pitchFamily="34" charset="-122"/>
                <a:ea typeface="微软雅黑" pitchFamily="34" charset="-122"/>
              </a:rPr>
              <a:t>加载模块</a:t>
            </a:r>
            <a:endParaRPr lang="en-US" altLang="zh-CN" sz="2800" dirty="0">
              <a:latin typeface="微软雅黑" pitchFamily="34" charset="-122"/>
              <a:ea typeface="微软雅黑" pitchFamily="34" charset="-122"/>
            </a:endParaRPr>
          </a:p>
          <a:p>
            <a:r>
              <a:rPr lang="zh-CN" altLang="en-US" sz="2800" dirty="0">
                <a:latin typeface="微软雅黑" pitchFamily="34" charset="-122"/>
                <a:ea typeface="微软雅黑" pitchFamily="34" charset="-122"/>
              </a:rPr>
              <a:t>的方式实现数据包信息的俘获</a:t>
            </a:r>
          </a:p>
        </p:txBody>
      </p:sp>
      <p:sp>
        <p:nvSpPr>
          <p:cNvPr id="146" name="矩形 145"/>
          <p:cNvSpPr/>
          <p:nvPr/>
        </p:nvSpPr>
        <p:spPr>
          <a:xfrm flipV="1">
            <a:off x="655309"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矩形 146"/>
          <p:cNvSpPr/>
          <p:nvPr/>
        </p:nvSpPr>
        <p:spPr>
          <a:xfrm flipV="1">
            <a:off x="2152044"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矩形 147"/>
          <p:cNvSpPr/>
          <p:nvPr/>
        </p:nvSpPr>
        <p:spPr>
          <a:xfrm flipV="1">
            <a:off x="364878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矩形 148"/>
          <p:cNvSpPr/>
          <p:nvPr/>
        </p:nvSpPr>
        <p:spPr>
          <a:xfrm flipV="1">
            <a:off x="514551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矩形 149"/>
          <p:cNvSpPr/>
          <p:nvPr/>
        </p:nvSpPr>
        <p:spPr>
          <a:xfrm flipV="1">
            <a:off x="664225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1" name="矩形 150"/>
          <p:cNvSpPr/>
          <p:nvPr/>
        </p:nvSpPr>
        <p:spPr>
          <a:xfrm flipV="1">
            <a:off x="8138985"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矩形 151"/>
          <p:cNvSpPr/>
          <p:nvPr/>
        </p:nvSpPr>
        <p:spPr>
          <a:xfrm flipV="1">
            <a:off x="9635721"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文本框 335"/>
          <p:cNvSpPr txBox="1"/>
          <p:nvPr/>
        </p:nvSpPr>
        <p:spPr>
          <a:xfrm>
            <a:off x="2505008" y="340613"/>
            <a:ext cx="5314275" cy="707886"/>
          </a:xfrm>
          <a:prstGeom prst="rect">
            <a:avLst/>
          </a:prstGeom>
          <a:noFill/>
        </p:spPr>
        <p:txBody>
          <a:bodyPr wrap="none" rtlCol="0">
            <a:spAutoFit/>
          </a:bodyPr>
          <a:lstStyle>
            <a:defPPr>
              <a:defRPr lang="zh-CN"/>
            </a:defPPr>
            <a:lvl1pPr>
              <a:defRPr sz="4000">
                <a:solidFill>
                  <a:srgbClr val="31B5D6"/>
                </a:solidFill>
                <a:latin typeface="华康俪金黑W8(P)" panose="020B0800000000000000" pitchFamily="34" charset="-122"/>
                <a:ea typeface="华康俪金黑W8(P)" panose="020B0800000000000000" pitchFamily="34" charset="-122"/>
              </a:defRPr>
            </a:lvl1pPr>
          </a:lstStyle>
          <a:p>
            <a:r>
              <a:rPr lang="zh-CN" altLang="en-US" dirty="0">
                <a:latin typeface="Arial Unicode MS" panose="020B0604020202020204" pitchFamily="34" charset="-122"/>
                <a:ea typeface="Arial Unicode MS" panose="020B0604020202020204" pitchFamily="34" charset="-122"/>
              </a:rPr>
              <a:t>网络通信信息获取流程</a:t>
            </a:r>
          </a:p>
        </p:txBody>
      </p:sp>
      <p:grpSp>
        <p:nvGrpSpPr>
          <p:cNvPr id="154" name="组合 153"/>
          <p:cNvGrpSpPr/>
          <p:nvPr/>
        </p:nvGrpSpPr>
        <p:grpSpPr>
          <a:xfrm>
            <a:off x="655309" y="1032131"/>
            <a:ext cx="10477147" cy="66943"/>
            <a:chOff x="655309" y="1032131"/>
            <a:chExt cx="10477147" cy="66943"/>
          </a:xfrm>
        </p:grpSpPr>
        <p:sp>
          <p:nvSpPr>
            <p:cNvPr id="155" name="矩形 154"/>
            <p:cNvSpPr/>
            <p:nvPr/>
          </p:nvSpPr>
          <p:spPr>
            <a:xfrm flipV="1">
              <a:off x="655309"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矩形 155"/>
            <p:cNvSpPr/>
            <p:nvPr/>
          </p:nvSpPr>
          <p:spPr>
            <a:xfrm flipV="1">
              <a:off x="2152044"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矩形 156"/>
            <p:cNvSpPr/>
            <p:nvPr/>
          </p:nvSpPr>
          <p:spPr>
            <a:xfrm flipV="1">
              <a:off x="364878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矩形 157"/>
            <p:cNvSpPr/>
            <p:nvPr/>
          </p:nvSpPr>
          <p:spPr>
            <a:xfrm flipV="1">
              <a:off x="5145515"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矩形 158"/>
            <p:cNvSpPr/>
            <p:nvPr/>
          </p:nvSpPr>
          <p:spPr>
            <a:xfrm flipV="1">
              <a:off x="664225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矩形 159"/>
            <p:cNvSpPr/>
            <p:nvPr/>
          </p:nvSpPr>
          <p:spPr>
            <a:xfrm flipV="1">
              <a:off x="813898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矩形 160"/>
            <p:cNvSpPr/>
            <p:nvPr/>
          </p:nvSpPr>
          <p:spPr>
            <a:xfrm flipV="1">
              <a:off x="9635721"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Rectangle 7"/>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cxnSp>
        <p:nvCxnSpPr>
          <p:cNvPr id="167" name="直接连接符 166"/>
          <p:cNvCxnSpPr/>
          <p:nvPr/>
        </p:nvCxnSpPr>
        <p:spPr>
          <a:xfrm>
            <a:off x="701487" y="2401112"/>
            <a:ext cx="4098513"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68" name="直接连接符 167"/>
          <p:cNvCxnSpPr/>
          <p:nvPr/>
        </p:nvCxnSpPr>
        <p:spPr>
          <a:xfrm>
            <a:off x="701487" y="3135644"/>
            <a:ext cx="4098513"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69" name="矩形 168"/>
          <p:cNvSpPr/>
          <p:nvPr/>
        </p:nvSpPr>
        <p:spPr bwMode="auto">
          <a:xfrm>
            <a:off x="1097910" y="2625474"/>
            <a:ext cx="216000" cy="216024"/>
          </a:xfrm>
          <a:prstGeom prst="rect">
            <a:avLst/>
          </a:prstGeom>
          <a:solidFill>
            <a:srgbClr val="323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2000" dirty="0">
              <a:solidFill>
                <a:schemeClr val="bg1"/>
              </a:solidFill>
              <a:latin typeface="微软雅黑" pitchFamily="34" charset="-122"/>
              <a:ea typeface="微软雅黑" pitchFamily="34" charset="-122"/>
            </a:endParaRPr>
          </a:p>
        </p:txBody>
      </p:sp>
      <p:sp>
        <p:nvSpPr>
          <p:cNvPr id="170" name="矩形 169"/>
          <p:cNvSpPr/>
          <p:nvPr/>
        </p:nvSpPr>
        <p:spPr bwMode="auto">
          <a:xfrm>
            <a:off x="1079438" y="3313310"/>
            <a:ext cx="216000" cy="216024"/>
          </a:xfrm>
          <a:prstGeom prst="rect">
            <a:avLst/>
          </a:prstGeom>
          <a:solidFill>
            <a:srgbClr val="323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2000" dirty="0">
              <a:solidFill>
                <a:schemeClr val="bg1"/>
              </a:solidFill>
              <a:latin typeface="微软雅黑" pitchFamily="34" charset="-122"/>
              <a:ea typeface="微软雅黑" pitchFamily="34" charset="-122"/>
            </a:endParaRPr>
          </a:p>
        </p:txBody>
      </p:sp>
      <p:sp>
        <p:nvSpPr>
          <p:cNvPr id="171" name="文本框 12"/>
          <p:cNvSpPr txBox="1"/>
          <p:nvPr/>
        </p:nvSpPr>
        <p:spPr>
          <a:xfrm>
            <a:off x="1493419" y="2342744"/>
            <a:ext cx="3838695" cy="861774"/>
          </a:xfrm>
          <a:prstGeom prst="rect">
            <a:avLst/>
          </a:prstGeom>
        </p:spPr>
        <p:txBody>
          <a:bodyPr wrap="square">
            <a:spAutoFit/>
          </a:bodyPr>
          <a:lstStyle>
            <a:defPPr>
              <a:defRPr lang="zh-CN"/>
            </a:defPPr>
            <a:lvl1pPr>
              <a:lnSpc>
                <a:spcPct val="125000"/>
              </a:lnSpc>
              <a:defRPr sz="2000">
                <a:solidFill>
                  <a:schemeClr val="tx1">
                    <a:lumMod val="65000"/>
                    <a:lumOff val="35000"/>
                  </a:schemeClr>
                </a:solidFill>
                <a:latin typeface="微软雅黑" pitchFamily="34" charset="-122"/>
                <a:ea typeface="微软雅黑" pitchFamily="34" charset="-122"/>
              </a:defRPr>
            </a:lvl1pPr>
          </a:lstStyle>
          <a:p>
            <a:r>
              <a:rPr lang="zh-CN" altLang="en-US" dirty="0"/>
              <a:t>向用户程序提供了一套功能强大的抽象接口</a:t>
            </a:r>
          </a:p>
        </p:txBody>
      </p:sp>
      <p:sp>
        <p:nvSpPr>
          <p:cNvPr id="172" name="文本框 14"/>
          <p:cNvSpPr txBox="1"/>
          <p:nvPr/>
        </p:nvSpPr>
        <p:spPr>
          <a:xfrm>
            <a:off x="1530369" y="3152894"/>
            <a:ext cx="3348086" cy="477054"/>
          </a:xfrm>
          <a:prstGeom prst="rect">
            <a:avLst/>
          </a:prstGeom>
        </p:spPr>
        <p:txBody>
          <a:bodyPr wrap="square">
            <a:spAutoFit/>
          </a:bodyPr>
          <a:lstStyle>
            <a:defPPr>
              <a:defRPr lang="zh-CN"/>
            </a:defPPr>
            <a:lvl1pPr>
              <a:lnSpc>
                <a:spcPct val="125000"/>
              </a:lnSpc>
              <a:defRPr sz="2000">
                <a:solidFill>
                  <a:schemeClr val="tx1">
                    <a:lumMod val="65000"/>
                    <a:lumOff val="35000"/>
                  </a:schemeClr>
                </a:solidFill>
                <a:latin typeface="微软雅黑" pitchFamily="34" charset="-122"/>
                <a:ea typeface="微软雅黑" pitchFamily="34" charset="-122"/>
              </a:defRPr>
            </a:lvl1pPr>
          </a:lstStyle>
          <a:p>
            <a:r>
              <a:rPr lang="zh-CN" altLang="en-US" dirty="0"/>
              <a:t>根据用户要求生成过滤指令</a:t>
            </a:r>
          </a:p>
        </p:txBody>
      </p:sp>
      <p:sp>
        <p:nvSpPr>
          <p:cNvPr id="173" name="矩形 172"/>
          <p:cNvSpPr/>
          <p:nvPr/>
        </p:nvSpPr>
        <p:spPr>
          <a:xfrm flipV="1">
            <a:off x="655309"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4" name="矩形 173"/>
          <p:cNvSpPr/>
          <p:nvPr/>
        </p:nvSpPr>
        <p:spPr>
          <a:xfrm flipV="1">
            <a:off x="2152044"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5" name="矩形 174"/>
          <p:cNvSpPr/>
          <p:nvPr/>
        </p:nvSpPr>
        <p:spPr>
          <a:xfrm flipV="1">
            <a:off x="364878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6" name="直接连接符 175"/>
          <p:cNvCxnSpPr/>
          <p:nvPr/>
        </p:nvCxnSpPr>
        <p:spPr>
          <a:xfrm>
            <a:off x="683466" y="3708181"/>
            <a:ext cx="4098513"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77" name="矩形 176"/>
          <p:cNvSpPr/>
          <p:nvPr/>
        </p:nvSpPr>
        <p:spPr bwMode="auto">
          <a:xfrm>
            <a:off x="1087573" y="3985839"/>
            <a:ext cx="216000" cy="216024"/>
          </a:xfrm>
          <a:prstGeom prst="rect">
            <a:avLst/>
          </a:prstGeom>
          <a:solidFill>
            <a:srgbClr val="323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2000" dirty="0">
              <a:solidFill>
                <a:schemeClr val="bg1"/>
              </a:solidFill>
              <a:latin typeface="微软雅黑" pitchFamily="34" charset="-122"/>
              <a:ea typeface="微软雅黑" pitchFamily="34" charset="-122"/>
            </a:endParaRPr>
          </a:p>
        </p:txBody>
      </p:sp>
      <p:sp>
        <p:nvSpPr>
          <p:cNvPr id="178" name="文本框 14"/>
          <p:cNvSpPr txBox="1"/>
          <p:nvPr/>
        </p:nvSpPr>
        <p:spPr>
          <a:xfrm>
            <a:off x="1558238" y="3715450"/>
            <a:ext cx="4639362" cy="861774"/>
          </a:xfrm>
          <a:prstGeom prst="rect">
            <a:avLst/>
          </a:prstGeom>
        </p:spPr>
        <p:txBody>
          <a:bodyPr wrap="square">
            <a:spAutoFit/>
          </a:bodyPr>
          <a:lstStyle>
            <a:defPPr>
              <a:defRPr lang="zh-CN"/>
            </a:defPPr>
            <a:lvl1pPr>
              <a:lnSpc>
                <a:spcPct val="125000"/>
              </a:lnSpc>
              <a:defRPr sz="2000">
                <a:solidFill>
                  <a:schemeClr val="tx1">
                    <a:lumMod val="65000"/>
                    <a:lumOff val="35000"/>
                  </a:schemeClr>
                </a:solidFill>
                <a:latin typeface="微软雅黑" pitchFamily="34" charset="-122"/>
                <a:ea typeface="微软雅黑" pitchFamily="34" charset="-122"/>
              </a:defRPr>
            </a:lvl1pPr>
          </a:lstStyle>
          <a:p>
            <a:r>
              <a:rPr lang="zh-CN" altLang="en-US" dirty="0"/>
              <a:t>管理用户缓冲区（</a:t>
            </a:r>
            <a:r>
              <a:rPr lang="en-US" altLang="zh-CN" dirty="0"/>
              <a:t>User buffer</a:t>
            </a:r>
            <a:r>
              <a:rPr lang="zh-CN" altLang="en-US" dirty="0"/>
              <a:t>）</a:t>
            </a:r>
            <a:endParaRPr lang="en-US" altLang="zh-CN" dirty="0"/>
          </a:p>
          <a:p>
            <a:r>
              <a:rPr lang="zh-CN" altLang="zh-CN" dirty="0"/>
              <a:t>负责用户程序和内核的交互</a:t>
            </a:r>
            <a:endParaRPr lang="zh-CN" altLang="en-US" dirty="0"/>
          </a:p>
        </p:txBody>
      </p:sp>
      <p:cxnSp>
        <p:nvCxnSpPr>
          <p:cNvPr id="179" name="直接连接符 178"/>
          <p:cNvCxnSpPr/>
          <p:nvPr/>
        </p:nvCxnSpPr>
        <p:spPr>
          <a:xfrm>
            <a:off x="691601" y="4540676"/>
            <a:ext cx="4098513"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3" name="矩形 2"/>
          <p:cNvSpPr/>
          <p:nvPr/>
        </p:nvSpPr>
        <p:spPr>
          <a:xfrm>
            <a:off x="8043210" y="5750356"/>
            <a:ext cx="1688283" cy="369332"/>
          </a:xfrm>
          <a:prstGeom prst="rect">
            <a:avLst/>
          </a:prstGeom>
        </p:spPr>
        <p:txBody>
          <a:bodyPr wrap="none">
            <a:spAutoFit/>
          </a:bodyPr>
          <a:lstStyle/>
          <a:p>
            <a:r>
              <a:rPr lang="en-US" altLang="zh-CN" dirty="0"/>
              <a:t>BPF</a:t>
            </a:r>
            <a:r>
              <a:rPr lang="zh-CN" altLang="zh-CN" dirty="0"/>
              <a:t>整体框架图</a:t>
            </a:r>
            <a:endParaRPr lang="zh-CN" altLang="en-US" dirty="0"/>
          </a:p>
        </p:txBody>
      </p:sp>
      <p:graphicFrame>
        <p:nvGraphicFramePr>
          <p:cNvPr id="4" name="对象 3"/>
          <p:cNvGraphicFramePr>
            <a:graphicFrameLocks/>
          </p:cNvGraphicFramePr>
          <p:nvPr>
            <p:extLst>
              <p:ext uri="{D42A27DB-BD31-4B8C-83A1-F6EECF244321}">
                <p14:modId xmlns:p14="http://schemas.microsoft.com/office/powerpoint/2010/main" val="1034521931"/>
              </p:ext>
            </p:extLst>
          </p:nvPr>
        </p:nvGraphicFramePr>
        <p:xfrm>
          <a:off x="5924787" y="1368395"/>
          <a:ext cx="6138461" cy="3889829"/>
        </p:xfrm>
        <a:graphic>
          <a:graphicData uri="http://schemas.openxmlformats.org/presentationml/2006/ole">
            <mc:AlternateContent xmlns:mc="http://schemas.openxmlformats.org/markup-compatibility/2006">
              <mc:Choice xmlns:v="urn:schemas-microsoft-com:vml" Requires="v">
                <p:oleObj spid="_x0000_s33868" name="Visio" r:id="rId4" imgW="3401694" imgH="2541060" progId="Visio.Drawing.11">
                  <p:embed/>
                </p:oleObj>
              </mc:Choice>
              <mc:Fallback>
                <p:oleObj name="Visio" r:id="rId4" imgW="3401694" imgH="2541060" progId="Visio.Drawing.11">
                  <p:embed/>
                  <p:pic>
                    <p:nvPicPr>
                      <p:cNvPr id="0" name="Object 2"/>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24787" y="1368395"/>
                        <a:ext cx="6138461" cy="3889829"/>
                      </a:xfrm>
                      <a:prstGeom prst="rect">
                        <a:avLst/>
                      </a:prstGeom>
                      <a:noFill/>
                    </p:spPr>
                  </p:pic>
                </p:oleObj>
              </mc:Fallback>
            </mc:AlternateContent>
          </a:graphicData>
        </a:graphic>
      </p:graphicFrame>
      <p:sp>
        <p:nvSpPr>
          <p:cNvPr id="5" name="灯片编号占位符 4"/>
          <p:cNvSpPr>
            <a:spLocks noGrp="1"/>
          </p:cNvSpPr>
          <p:nvPr>
            <p:ph type="sldNum" sz="quarter" idx="12"/>
          </p:nvPr>
        </p:nvSpPr>
        <p:spPr/>
        <p:txBody>
          <a:bodyPr/>
          <a:lstStyle/>
          <a:p>
            <a:pPr>
              <a:defRPr/>
            </a:pPr>
            <a:fld id="{B8A2BE66-3A1D-4F69-92F9-8180C3DFAFD8}" type="slidenum">
              <a:rPr lang="zh-CN" altLang="zh-CN" smtClean="0"/>
              <a:pPr>
                <a:defRPr/>
              </a:pPr>
              <a:t>72</a:t>
            </a:fld>
            <a:endParaRPr lang="zh-CN" altLang="zh-CN"/>
          </a:p>
        </p:txBody>
      </p:sp>
      <p:sp>
        <p:nvSpPr>
          <p:cNvPr id="6" name="矩形 5"/>
          <p:cNvSpPr/>
          <p:nvPr/>
        </p:nvSpPr>
        <p:spPr>
          <a:xfrm>
            <a:off x="364766" y="5011692"/>
            <a:ext cx="6096000" cy="923330"/>
          </a:xfrm>
          <a:prstGeom prst="rect">
            <a:avLst/>
          </a:prstGeom>
          <a:ln>
            <a:solidFill>
              <a:schemeClr val="tx1"/>
            </a:solidFill>
          </a:ln>
        </p:spPr>
        <p:txBody>
          <a:bodyPr>
            <a:spAutoFit/>
          </a:bodyPr>
          <a:lstStyle/>
          <a:p>
            <a:r>
              <a:rPr lang="en-US" altLang="zh-CN" dirty="0">
                <a:solidFill>
                  <a:srgbClr val="C00000"/>
                </a:solidFill>
              </a:rPr>
              <a:t>BPF</a:t>
            </a:r>
            <a:r>
              <a:rPr lang="zh-CN" altLang="en-US" dirty="0">
                <a:solidFill>
                  <a:srgbClr val="C00000"/>
                </a:solidFill>
              </a:rPr>
              <a:t>（</a:t>
            </a:r>
            <a:r>
              <a:rPr lang="en-US" altLang="zh-CN" dirty="0" err="1">
                <a:solidFill>
                  <a:srgbClr val="C00000"/>
                </a:solidFill>
              </a:rPr>
              <a:t>BerkeleyPacketFilter</a:t>
            </a:r>
            <a:r>
              <a:rPr lang="zh-CN" altLang="en-US" dirty="0">
                <a:solidFill>
                  <a:srgbClr val="C00000"/>
                </a:solidFill>
              </a:rPr>
              <a:t>）伯克利包过滤器。是在</a:t>
            </a:r>
            <a:r>
              <a:rPr lang="en-US" altLang="zh-CN" dirty="0" err="1">
                <a:solidFill>
                  <a:srgbClr val="C00000"/>
                </a:solidFill>
              </a:rPr>
              <a:t>linux</a:t>
            </a:r>
            <a:r>
              <a:rPr lang="zh-CN" altLang="en-US" dirty="0">
                <a:solidFill>
                  <a:srgbClr val="C00000"/>
                </a:solidFill>
              </a:rPr>
              <a:t>平台下的一个包过滤器。使用此过滤器可以在</a:t>
            </a:r>
            <a:r>
              <a:rPr lang="en-US" altLang="zh-CN" dirty="0">
                <a:solidFill>
                  <a:srgbClr val="C00000"/>
                </a:solidFill>
              </a:rPr>
              <a:t>socket</a:t>
            </a:r>
            <a:r>
              <a:rPr lang="zh-CN" altLang="en-US" dirty="0">
                <a:solidFill>
                  <a:srgbClr val="C00000"/>
                </a:solidFill>
              </a:rPr>
              <a:t>编程时非常方便的实现各种过滤规则。</a:t>
            </a:r>
          </a:p>
        </p:txBody>
      </p:sp>
      <p:sp>
        <p:nvSpPr>
          <p:cNvPr id="7" name="矩形 6"/>
          <p:cNvSpPr/>
          <p:nvPr/>
        </p:nvSpPr>
        <p:spPr>
          <a:xfrm>
            <a:off x="9507565" y="1264247"/>
            <a:ext cx="1599797" cy="369332"/>
          </a:xfrm>
          <a:prstGeom prst="rect">
            <a:avLst/>
          </a:prstGeom>
        </p:spPr>
        <p:txBody>
          <a:bodyPr wrap="none">
            <a:spAutoFit/>
          </a:bodyPr>
          <a:lstStyle/>
          <a:p>
            <a:r>
              <a:rPr lang="zh-CN" altLang="en-US" dirty="0"/>
              <a:t>用户态</a:t>
            </a:r>
            <a:r>
              <a:rPr lang="en-US" altLang="zh-CN" dirty="0" err="1"/>
              <a:t>Libpcap</a:t>
            </a:r>
            <a:endParaRPr lang="zh-CN" altLang="en-US" dirty="0"/>
          </a:p>
        </p:txBody>
      </p:sp>
      <p:sp>
        <p:nvSpPr>
          <p:cNvPr id="39" name="矩形 38"/>
          <p:cNvSpPr/>
          <p:nvPr/>
        </p:nvSpPr>
        <p:spPr>
          <a:xfrm>
            <a:off x="10592203" y="3959895"/>
            <a:ext cx="1226618" cy="369332"/>
          </a:xfrm>
          <a:prstGeom prst="rect">
            <a:avLst/>
          </a:prstGeom>
        </p:spPr>
        <p:txBody>
          <a:bodyPr wrap="none">
            <a:spAutoFit/>
          </a:bodyPr>
          <a:lstStyle/>
          <a:p>
            <a:r>
              <a:rPr lang="zh-CN" altLang="en-US" dirty="0"/>
              <a:t>内核态</a:t>
            </a:r>
            <a:r>
              <a:rPr lang="en-US" altLang="zh-CN" dirty="0"/>
              <a:t>BPF</a:t>
            </a:r>
            <a:endParaRPr lang="zh-CN" altLang="en-US" dirty="0"/>
          </a:p>
        </p:txBody>
      </p:sp>
      <p:sp>
        <p:nvSpPr>
          <p:cNvPr id="40" name="矩形 39"/>
          <p:cNvSpPr/>
          <p:nvPr/>
        </p:nvSpPr>
        <p:spPr>
          <a:xfrm>
            <a:off x="7623479" y="5089304"/>
            <a:ext cx="2527743" cy="369332"/>
          </a:xfrm>
          <a:prstGeom prst="rect">
            <a:avLst/>
          </a:prstGeom>
        </p:spPr>
        <p:txBody>
          <a:bodyPr wrap="none">
            <a:spAutoFit/>
          </a:bodyPr>
          <a:lstStyle/>
          <a:p>
            <a:r>
              <a:rPr lang="zh-CN" altLang="en-US" dirty="0"/>
              <a:t>物理层接口</a:t>
            </a:r>
            <a:r>
              <a:rPr lang="en-US" altLang="zh-CN" dirty="0"/>
              <a:t>Network Tap</a:t>
            </a:r>
            <a:endParaRPr lang="zh-CN" altLang="en-US" dirty="0"/>
          </a:p>
        </p:txBody>
      </p:sp>
      <p:sp>
        <p:nvSpPr>
          <p:cNvPr id="41" name="矩形 40"/>
          <p:cNvSpPr/>
          <p:nvPr/>
        </p:nvSpPr>
        <p:spPr>
          <a:xfrm>
            <a:off x="10307463" y="3204518"/>
            <a:ext cx="1107996" cy="369332"/>
          </a:xfrm>
          <a:prstGeom prst="rect">
            <a:avLst/>
          </a:prstGeom>
        </p:spPr>
        <p:txBody>
          <a:bodyPr wrap="none">
            <a:spAutoFit/>
          </a:bodyPr>
          <a:lstStyle/>
          <a:p>
            <a:r>
              <a:rPr lang="zh-CN" altLang="en-US" dirty="0"/>
              <a:t>钩子函数</a:t>
            </a:r>
          </a:p>
        </p:txBody>
      </p:sp>
      <p:sp>
        <p:nvSpPr>
          <p:cNvPr id="42" name="矩形 41"/>
          <p:cNvSpPr/>
          <p:nvPr/>
        </p:nvSpPr>
        <p:spPr>
          <a:xfrm>
            <a:off x="6453482" y="3445282"/>
            <a:ext cx="1107996" cy="369332"/>
          </a:xfrm>
          <a:prstGeom prst="rect">
            <a:avLst/>
          </a:prstGeom>
        </p:spPr>
        <p:txBody>
          <a:bodyPr wrap="none">
            <a:spAutoFit/>
          </a:bodyPr>
          <a:lstStyle/>
          <a:p>
            <a:r>
              <a:rPr lang="zh-CN" altLang="en-US" dirty="0"/>
              <a:t>钩子函数</a:t>
            </a:r>
          </a:p>
        </p:txBody>
      </p:sp>
    </p:spTree>
    <p:extLst>
      <p:ext uri="{BB962C8B-B14F-4D97-AF65-F5344CB8AC3E}">
        <p14:creationId xmlns:p14="http://schemas.microsoft.com/office/powerpoint/2010/main" val="205100927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文本框 70"/>
          <p:cNvSpPr txBox="1"/>
          <p:nvPr/>
        </p:nvSpPr>
        <p:spPr>
          <a:xfrm>
            <a:off x="364766" y="1217657"/>
            <a:ext cx="5529116" cy="954107"/>
          </a:xfrm>
          <a:prstGeom prst="rect">
            <a:avLst/>
          </a:prstGeom>
          <a:noFill/>
        </p:spPr>
        <p:txBody>
          <a:bodyPr wrap="square" rtlCol="0">
            <a:spAutoFit/>
          </a:bodyPr>
          <a:lstStyle>
            <a:defPPr>
              <a:defRPr lang="zh-CN"/>
            </a:defPPr>
            <a:lvl1pPr>
              <a:defRPr sz="3200">
                <a:solidFill>
                  <a:srgbClr val="F784A5"/>
                </a:solidFill>
                <a:latin typeface="华康俪金黑W8(P)" panose="020B0800000000000000" pitchFamily="34" charset="-122"/>
                <a:ea typeface="华康俪金黑W8(P)" panose="020B0800000000000000" pitchFamily="34" charset="-122"/>
              </a:defRPr>
            </a:lvl1pPr>
          </a:lstStyle>
          <a:p>
            <a:r>
              <a:rPr lang="en-US" altLang="zh-CN" sz="2800" dirty="0">
                <a:latin typeface="Arial Unicode MS" panose="020B0604020202020204" pitchFamily="34" charset="-122"/>
                <a:ea typeface="Arial Unicode MS" panose="020B0604020202020204" pitchFamily="34" charset="-122"/>
              </a:rPr>
              <a:t>Windows</a:t>
            </a:r>
            <a:r>
              <a:rPr lang="zh-CN" altLang="en-US" sz="2800" dirty="0">
                <a:latin typeface="Arial Unicode MS" panose="020B0604020202020204" pitchFamily="34" charset="-122"/>
                <a:ea typeface="Arial Unicode MS" panose="020B0604020202020204" pitchFamily="34" charset="-122"/>
              </a:rPr>
              <a:t>没有将捕获过滤机制内置于操作系统，需安装</a:t>
            </a:r>
            <a:r>
              <a:rPr lang="en-US" altLang="zh-CN" sz="2800" dirty="0">
                <a:latin typeface="Arial Unicode MS" panose="020B0604020202020204" pitchFamily="34" charset="-122"/>
                <a:ea typeface="Arial Unicode MS" panose="020B0604020202020204" pitchFamily="34" charset="-122"/>
              </a:rPr>
              <a:t>BPF</a:t>
            </a:r>
            <a:r>
              <a:rPr lang="zh-CN" altLang="en-US" sz="2800" dirty="0">
                <a:latin typeface="Arial Unicode MS" panose="020B0604020202020204" pitchFamily="34" charset="-122"/>
                <a:ea typeface="Arial Unicode MS" panose="020B0604020202020204" pitchFamily="34" charset="-122"/>
              </a:rPr>
              <a:t>系统包</a:t>
            </a:r>
          </a:p>
        </p:txBody>
      </p:sp>
      <p:sp>
        <p:nvSpPr>
          <p:cNvPr id="146" name="矩形 145"/>
          <p:cNvSpPr/>
          <p:nvPr/>
        </p:nvSpPr>
        <p:spPr>
          <a:xfrm flipV="1">
            <a:off x="655309"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矩形 146"/>
          <p:cNvSpPr/>
          <p:nvPr/>
        </p:nvSpPr>
        <p:spPr>
          <a:xfrm flipV="1">
            <a:off x="2152044"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矩形 147"/>
          <p:cNvSpPr/>
          <p:nvPr/>
        </p:nvSpPr>
        <p:spPr>
          <a:xfrm flipV="1">
            <a:off x="364878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矩形 148"/>
          <p:cNvSpPr/>
          <p:nvPr/>
        </p:nvSpPr>
        <p:spPr>
          <a:xfrm flipV="1">
            <a:off x="514551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矩形 149"/>
          <p:cNvSpPr/>
          <p:nvPr/>
        </p:nvSpPr>
        <p:spPr>
          <a:xfrm flipV="1">
            <a:off x="664225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1" name="矩形 150"/>
          <p:cNvSpPr/>
          <p:nvPr/>
        </p:nvSpPr>
        <p:spPr>
          <a:xfrm flipV="1">
            <a:off x="8138985"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矩形 151"/>
          <p:cNvSpPr/>
          <p:nvPr/>
        </p:nvSpPr>
        <p:spPr>
          <a:xfrm flipV="1">
            <a:off x="9635721"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文本框 335"/>
          <p:cNvSpPr txBox="1"/>
          <p:nvPr/>
        </p:nvSpPr>
        <p:spPr>
          <a:xfrm>
            <a:off x="2505008" y="340613"/>
            <a:ext cx="5314275" cy="707886"/>
          </a:xfrm>
          <a:prstGeom prst="rect">
            <a:avLst/>
          </a:prstGeom>
          <a:noFill/>
        </p:spPr>
        <p:txBody>
          <a:bodyPr wrap="none" rtlCol="0">
            <a:spAutoFit/>
          </a:bodyPr>
          <a:lstStyle>
            <a:defPPr>
              <a:defRPr lang="zh-CN"/>
            </a:defPPr>
            <a:lvl1pPr>
              <a:defRPr sz="4000">
                <a:solidFill>
                  <a:srgbClr val="31B5D6"/>
                </a:solidFill>
                <a:latin typeface="华康俪金黑W8(P)" panose="020B0800000000000000" pitchFamily="34" charset="-122"/>
                <a:ea typeface="华康俪金黑W8(P)" panose="020B0800000000000000" pitchFamily="34" charset="-122"/>
              </a:defRPr>
            </a:lvl1pPr>
          </a:lstStyle>
          <a:p>
            <a:r>
              <a:rPr lang="zh-CN" altLang="en-US" dirty="0">
                <a:latin typeface="Arial Unicode MS" panose="020B0604020202020204" pitchFamily="34" charset="-122"/>
                <a:ea typeface="Arial Unicode MS" panose="020B0604020202020204" pitchFamily="34" charset="-122"/>
              </a:rPr>
              <a:t>网络通信信息获取流程</a:t>
            </a:r>
          </a:p>
        </p:txBody>
      </p:sp>
      <p:grpSp>
        <p:nvGrpSpPr>
          <p:cNvPr id="154" name="组合 153"/>
          <p:cNvGrpSpPr/>
          <p:nvPr/>
        </p:nvGrpSpPr>
        <p:grpSpPr>
          <a:xfrm>
            <a:off x="655309" y="1032131"/>
            <a:ext cx="10477147" cy="66943"/>
            <a:chOff x="655309" y="1032131"/>
            <a:chExt cx="10477147" cy="66943"/>
          </a:xfrm>
        </p:grpSpPr>
        <p:sp>
          <p:nvSpPr>
            <p:cNvPr id="155" name="矩形 154"/>
            <p:cNvSpPr/>
            <p:nvPr/>
          </p:nvSpPr>
          <p:spPr>
            <a:xfrm flipV="1">
              <a:off x="655309"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矩形 155"/>
            <p:cNvSpPr/>
            <p:nvPr/>
          </p:nvSpPr>
          <p:spPr>
            <a:xfrm flipV="1">
              <a:off x="2152044"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矩形 156"/>
            <p:cNvSpPr/>
            <p:nvPr/>
          </p:nvSpPr>
          <p:spPr>
            <a:xfrm flipV="1">
              <a:off x="364878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矩形 157"/>
            <p:cNvSpPr/>
            <p:nvPr/>
          </p:nvSpPr>
          <p:spPr>
            <a:xfrm flipV="1">
              <a:off x="5145515"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矩形 158"/>
            <p:cNvSpPr/>
            <p:nvPr/>
          </p:nvSpPr>
          <p:spPr>
            <a:xfrm flipV="1">
              <a:off x="664225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矩形 159"/>
            <p:cNvSpPr/>
            <p:nvPr/>
          </p:nvSpPr>
          <p:spPr>
            <a:xfrm flipV="1">
              <a:off x="813898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矩形 160"/>
            <p:cNvSpPr/>
            <p:nvPr/>
          </p:nvSpPr>
          <p:spPr>
            <a:xfrm flipV="1">
              <a:off x="9635721"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Rectangle 7"/>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cxnSp>
        <p:nvCxnSpPr>
          <p:cNvPr id="167" name="直接连接符 166"/>
          <p:cNvCxnSpPr/>
          <p:nvPr/>
        </p:nvCxnSpPr>
        <p:spPr>
          <a:xfrm>
            <a:off x="701487" y="2401112"/>
            <a:ext cx="4098513"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68" name="直接连接符 167"/>
          <p:cNvCxnSpPr/>
          <p:nvPr/>
        </p:nvCxnSpPr>
        <p:spPr>
          <a:xfrm>
            <a:off x="701487" y="3193700"/>
            <a:ext cx="4098513"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69" name="矩形 168"/>
          <p:cNvSpPr/>
          <p:nvPr/>
        </p:nvSpPr>
        <p:spPr bwMode="auto">
          <a:xfrm>
            <a:off x="1097910" y="2625474"/>
            <a:ext cx="216000" cy="216024"/>
          </a:xfrm>
          <a:prstGeom prst="rect">
            <a:avLst/>
          </a:prstGeom>
          <a:solidFill>
            <a:srgbClr val="323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2000" dirty="0">
              <a:solidFill>
                <a:schemeClr val="bg1"/>
              </a:solidFill>
              <a:latin typeface="微软雅黑" pitchFamily="34" charset="-122"/>
              <a:ea typeface="微软雅黑" pitchFamily="34" charset="-122"/>
            </a:endParaRPr>
          </a:p>
        </p:txBody>
      </p:sp>
      <p:sp>
        <p:nvSpPr>
          <p:cNvPr id="170" name="矩形 169"/>
          <p:cNvSpPr/>
          <p:nvPr/>
        </p:nvSpPr>
        <p:spPr bwMode="auto">
          <a:xfrm>
            <a:off x="1079438" y="3458450"/>
            <a:ext cx="216000" cy="216024"/>
          </a:xfrm>
          <a:prstGeom prst="rect">
            <a:avLst/>
          </a:prstGeom>
          <a:solidFill>
            <a:srgbClr val="323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2000" dirty="0">
              <a:solidFill>
                <a:schemeClr val="bg1"/>
              </a:solidFill>
              <a:latin typeface="微软雅黑" pitchFamily="34" charset="-122"/>
              <a:ea typeface="微软雅黑" pitchFamily="34" charset="-122"/>
            </a:endParaRPr>
          </a:p>
        </p:txBody>
      </p:sp>
      <p:sp>
        <p:nvSpPr>
          <p:cNvPr id="171" name="文本框 12"/>
          <p:cNvSpPr txBox="1"/>
          <p:nvPr/>
        </p:nvSpPr>
        <p:spPr>
          <a:xfrm>
            <a:off x="1493419" y="2342744"/>
            <a:ext cx="3838695" cy="861774"/>
          </a:xfrm>
          <a:prstGeom prst="rect">
            <a:avLst/>
          </a:prstGeom>
        </p:spPr>
        <p:txBody>
          <a:bodyPr wrap="square">
            <a:spAutoFit/>
          </a:bodyPr>
          <a:lstStyle>
            <a:defPPr>
              <a:defRPr lang="zh-CN"/>
            </a:defPPr>
            <a:lvl1pPr>
              <a:lnSpc>
                <a:spcPct val="125000"/>
              </a:lnSpc>
              <a:defRPr sz="2000">
                <a:solidFill>
                  <a:schemeClr val="tx1">
                    <a:lumMod val="65000"/>
                    <a:lumOff val="35000"/>
                  </a:schemeClr>
                </a:solidFill>
                <a:latin typeface="微软雅黑" pitchFamily="34" charset="-122"/>
                <a:ea typeface="微软雅黑" pitchFamily="34" charset="-122"/>
              </a:defRPr>
            </a:lvl1pPr>
          </a:lstStyle>
          <a:p>
            <a:r>
              <a:rPr lang="en-US" altLang="zh-CN" dirty="0"/>
              <a:t>NPF</a:t>
            </a:r>
            <a:r>
              <a:rPr lang="zh-CN" altLang="en-US" dirty="0"/>
              <a:t>主要用于</a:t>
            </a:r>
            <a:r>
              <a:rPr lang="en-US" altLang="zh-CN" dirty="0"/>
              <a:t>Windows</a:t>
            </a:r>
            <a:r>
              <a:rPr lang="zh-CN" altLang="en-US" dirty="0"/>
              <a:t>系统平台。</a:t>
            </a:r>
            <a:endParaRPr lang="en-US" altLang="zh-CN" dirty="0"/>
          </a:p>
          <a:p>
            <a:r>
              <a:rPr lang="zh-CN" altLang="en-US" dirty="0"/>
              <a:t>需安装</a:t>
            </a:r>
            <a:r>
              <a:rPr lang="en-US" altLang="zh-CN" dirty="0" err="1"/>
              <a:t>winpcap</a:t>
            </a:r>
            <a:r>
              <a:rPr lang="zh-CN" altLang="zh-CN" dirty="0"/>
              <a:t>驱动安装包</a:t>
            </a:r>
            <a:endParaRPr lang="zh-CN" altLang="en-US" dirty="0"/>
          </a:p>
        </p:txBody>
      </p:sp>
      <p:sp>
        <p:nvSpPr>
          <p:cNvPr id="172" name="文本框 14"/>
          <p:cNvSpPr txBox="1"/>
          <p:nvPr/>
        </p:nvSpPr>
        <p:spPr>
          <a:xfrm>
            <a:off x="1530369" y="3205568"/>
            <a:ext cx="3348086" cy="861774"/>
          </a:xfrm>
          <a:prstGeom prst="rect">
            <a:avLst/>
          </a:prstGeom>
        </p:spPr>
        <p:txBody>
          <a:bodyPr wrap="square">
            <a:spAutoFit/>
          </a:bodyPr>
          <a:lstStyle>
            <a:defPPr>
              <a:defRPr lang="zh-CN"/>
            </a:defPPr>
            <a:lvl1pPr>
              <a:lnSpc>
                <a:spcPct val="125000"/>
              </a:lnSpc>
              <a:defRPr sz="2000">
                <a:solidFill>
                  <a:schemeClr val="tx1">
                    <a:lumMod val="65000"/>
                    <a:lumOff val="35000"/>
                  </a:schemeClr>
                </a:solidFill>
                <a:latin typeface="微软雅黑" pitchFamily="34" charset="-122"/>
                <a:ea typeface="微软雅黑" pitchFamily="34" charset="-122"/>
              </a:defRPr>
            </a:lvl1pPr>
          </a:lstStyle>
          <a:p>
            <a:r>
              <a:rPr lang="zh-CN" altLang="en-US" dirty="0"/>
              <a:t>通过</a:t>
            </a:r>
            <a:r>
              <a:rPr lang="en-US" altLang="zh-CN" dirty="0" err="1"/>
              <a:t>WinPcap</a:t>
            </a:r>
            <a:r>
              <a:rPr lang="zh-CN" altLang="en-US" dirty="0"/>
              <a:t>将</a:t>
            </a:r>
            <a:r>
              <a:rPr lang="zh-CN" altLang="zh-CN" dirty="0"/>
              <a:t>捕获过滤机制内置于操作系统</a:t>
            </a:r>
            <a:endParaRPr lang="zh-CN" altLang="en-US" dirty="0"/>
          </a:p>
        </p:txBody>
      </p:sp>
      <p:sp>
        <p:nvSpPr>
          <p:cNvPr id="173" name="矩形 172"/>
          <p:cNvSpPr/>
          <p:nvPr/>
        </p:nvSpPr>
        <p:spPr>
          <a:xfrm flipV="1">
            <a:off x="655309"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4" name="矩形 173"/>
          <p:cNvSpPr/>
          <p:nvPr/>
        </p:nvSpPr>
        <p:spPr>
          <a:xfrm flipV="1">
            <a:off x="2152044"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5" name="矩形 174"/>
          <p:cNvSpPr/>
          <p:nvPr/>
        </p:nvSpPr>
        <p:spPr>
          <a:xfrm flipV="1">
            <a:off x="364878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6" name="直接连接符 175"/>
          <p:cNvCxnSpPr/>
          <p:nvPr/>
        </p:nvCxnSpPr>
        <p:spPr>
          <a:xfrm>
            <a:off x="683466" y="3969433"/>
            <a:ext cx="4098513"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77" name="矩形 176"/>
          <p:cNvSpPr/>
          <p:nvPr/>
        </p:nvSpPr>
        <p:spPr bwMode="auto">
          <a:xfrm>
            <a:off x="1087573" y="4218063"/>
            <a:ext cx="216000" cy="216024"/>
          </a:xfrm>
          <a:prstGeom prst="rect">
            <a:avLst/>
          </a:prstGeom>
          <a:solidFill>
            <a:srgbClr val="323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2000" dirty="0">
              <a:solidFill>
                <a:schemeClr val="bg1"/>
              </a:solidFill>
              <a:latin typeface="微软雅黑" pitchFamily="34" charset="-122"/>
              <a:ea typeface="微软雅黑" pitchFamily="34" charset="-122"/>
            </a:endParaRPr>
          </a:p>
        </p:txBody>
      </p:sp>
      <p:sp>
        <p:nvSpPr>
          <p:cNvPr id="178" name="文本框 14"/>
          <p:cNvSpPr txBox="1"/>
          <p:nvPr/>
        </p:nvSpPr>
        <p:spPr>
          <a:xfrm>
            <a:off x="1558238" y="3947674"/>
            <a:ext cx="3348086" cy="1631216"/>
          </a:xfrm>
          <a:prstGeom prst="rect">
            <a:avLst/>
          </a:prstGeom>
        </p:spPr>
        <p:txBody>
          <a:bodyPr wrap="square">
            <a:spAutoFit/>
          </a:bodyPr>
          <a:lstStyle>
            <a:defPPr>
              <a:defRPr lang="zh-CN"/>
            </a:defPPr>
            <a:lvl1pPr>
              <a:lnSpc>
                <a:spcPct val="125000"/>
              </a:lnSpc>
              <a:defRPr sz="2000">
                <a:solidFill>
                  <a:schemeClr val="tx1">
                    <a:lumMod val="65000"/>
                    <a:lumOff val="35000"/>
                  </a:schemeClr>
                </a:solidFill>
                <a:latin typeface="微软雅黑" pitchFamily="34" charset="-122"/>
                <a:ea typeface="微软雅黑" pitchFamily="34" charset="-122"/>
              </a:defRPr>
            </a:lvl1pPr>
          </a:lstStyle>
          <a:p>
            <a:r>
              <a:rPr lang="zh-CN" altLang="zh-CN" dirty="0"/>
              <a:t>高级系统无关库</a:t>
            </a:r>
            <a:r>
              <a:rPr lang="en-US" altLang="zh-CN" dirty="0"/>
              <a:t>(Wpcap.dll)</a:t>
            </a:r>
            <a:r>
              <a:rPr lang="zh-CN" altLang="en-US" dirty="0"/>
              <a:t>、</a:t>
            </a:r>
            <a:r>
              <a:rPr lang="zh-CN" altLang="zh-CN" dirty="0"/>
              <a:t>低级动态链接库</a:t>
            </a:r>
            <a:r>
              <a:rPr lang="en-US" altLang="zh-CN" dirty="0"/>
              <a:t>(Packet.dll)</a:t>
            </a:r>
            <a:r>
              <a:rPr lang="zh-CN" altLang="en-US" dirty="0"/>
              <a:t>和</a:t>
            </a:r>
            <a:r>
              <a:rPr lang="zh-CN" altLang="zh-CN" dirty="0"/>
              <a:t>内核级的数据监听</a:t>
            </a:r>
            <a:r>
              <a:rPr lang="zh-CN" altLang="en-US" dirty="0"/>
              <a:t>驱动</a:t>
            </a:r>
            <a:r>
              <a:rPr lang="en-US" altLang="zh-CN" dirty="0"/>
              <a:t>(Npf.sys/Npf.vxd)</a:t>
            </a:r>
            <a:endParaRPr lang="zh-CN" altLang="en-US" dirty="0"/>
          </a:p>
        </p:txBody>
      </p:sp>
      <p:cxnSp>
        <p:nvCxnSpPr>
          <p:cNvPr id="179" name="直接连接符 178"/>
          <p:cNvCxnSpPr/>
          <p:nvPr/>
        </p:nvCxnSpPr>
        <p:spPr>
          <a:xfrm>
            <a:off x="655309" y="5440559"/>
            <a:ext cx="4098513"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163" name="图片 162"/>
          <p:cNvPicPr/>
          <p:nvPr/>
        </p:nvPicPr>
        <p:blipFill>
          <a:blip r:embed="rId3">
            <a:extLst>
              <a:ext uri="{28A0092B-C50C-407E-A947-70E740481C1C}">
                <a14:useLocalDpi xmlns:a14="http://schemas.microsoft.com/office/drawing/2010/main" val="0"/>
              </a:ext>
            </a:extLst>
          </a:blip>
          <a:srcRect/>
          <a:stretch>
            <a:fillRect/>
          </a:stretch>
        </p:blipFill>
        <p:spPr bwMode="auto">
          <a:xfrm>
            <a:off x="5332114" y="1065602"/>
            <a:ext cx="6226132" cy="4858810"/>
          </a:xfrm>
          <a:prstGeom prst="rect">
            <a:avLst/>
          </a:prstGeom>
          <a:noFill/>
        </p:spPr>
      </p:pic>
      <p:sp>
        <p:nvSpPr>
          <p:cNvPr id="4" name="矩形 3"/>
          <p:cNvSpPr/>
          <p:nvPr/>
        </p:nvSpPr>
        <p:spPr>
          <a:xfrm>
            <a:off x="7612554" y="6255183"/>
            <a:ext cx="1481496" cy="369332"/>
          </a:xfrm>
          <a:prstGeom prst="rect">
            <a:avLst/>
          </a:prstGeom>
        </p:spPr>
        <p:txBody>
          <a:bodyPr wrap="none">
            <a:spAutoFit/>
          </a:bodyPr>
          <a:lstStyle/>
          <a:p>
            <a:r>
              <a:rPr lang="en-US" altLang="zh-CN" dirty="0"/>
              <a:t>NPF</a:t>
            </a:r>
            <a:r>
              <a:rPr lang="zh-CN" altLang="zh-CN" dirty="0"/>
              <a:t>整体框架</a:t>
            </a:r>
            <a:endParaRPr lang="zh-CN" altLang="en-US" dirty="0"/>
          </a:p>
        </p:txBody>
      </p:sp>
      <p:sp>
        <p:nvSpPr>
          <p:cNvPr id="3" name="灯片编号占位符 2"/>
          <p:cNvSpPr>
            <a:spLocks noGrp="1"/>
          </p:cNvSpPr>
          <p:nvPr>
            <p:ph type="sldNum" sz="quarter" idx="12"/>
          </p:nvPr>
        </p:nvSpPr>
        <p:spPr/>
        <p:txBody>
          <a:bodyPr/>
          <a:lstStyle/>
          <a:p>
            <a:pPr>
              <a:defRPr/>
            </a:pPr>
            <a:fld id="{B8A2BE66-3A1D-4F69-92F9-8180C3DFAFD8}" type="slidenum">
              <a:rPr lang="zh-CN" altLang="zh-CN" smtClean="0"/>
              <a:pPr>
                <a:defRPr/>
              </a:pPr>
              <a:t>73</a:t>
            </a:fld>
            <a:endParaRPr lang="zh-CN" altLang="zh-CN"/>
          </a:p>
        </p:txBody>
      </p:sp>
      <p:sp>
        <p:nvSpPr>
          <p:cNvPr id="5" name="矩形 4"/>
          <p:cNvSpPr/>
          <p:nvPr/>
        </p:nvSpPr>
        <p:spPr>
          <a:xfrm>
            <a:off x="364766" y="5645374"/>
            <a:ext cx="6096000" cy="923330"/>
          </a:xfrm>
          <a:prstGeom prst="rect">
            <a:avLst/>
          </a:prstGeom>
          <a:ln>
            <a:solidFill>
              <a:schemeClr val="tx1"/>
            </a:solidFill>
          </a:ln>
        </p:spPr>
        <p:txBody>
          <a:bodyPr>
            <a:spAutoFit/>
          </a:bodyPr>
          <a:lstStyle/>
          <a:p>
            <a:r>
              <a:rPr lang="en-US" altLang="zh-CN" dirty="0" err="1">
                <a:solidFill>
                  <a:srgbClr val="C00000"/>
                </a:solidFill>
              </a:rPr>
              <a:t>winpcap</a:t>
            </a:r>
            <a:r>
              <a:rPr lang="en-US" altLang="zh-CN" dirty="0">
                <a:solidFill>
                  <a:srgbClr val="C00000"/>
                </a:solidFill>
              </a:rPr>
              <a:t>(windows packet capture)</a:t>
            </a:r>
            <a:r>
              <a:rPr lang="zh-CN" altLang="en-US" dirty="0">
                <a:solidFill>
                  <a:srgbClr val="C00000"/>
                </a:solidFill>
              </a:rPr>
              <a:t>是</a:t>
            </a:r>
            <a:r>
              <a:rPr lang="en-US" altLang="zh-CN" dirty="0">
                <a:solidFill>
                  <a:srgbClr val="C00000"/>
                </a:solidFill>
              </a:rPr>
              <a:t>windows</a:t>
            </a:r>
            <a:r>
              <a:rPr lang="zh-CN" altLang="en-US" dirty="0">
                <a:solidFill>
                  <a:srgbClr val="C00000"/>
                </a:solidFill>
              </a:rPr>
              <a:t>平台下一个免费，公共的网络访问系统。</a:t>
            </a:r>
            <a:r>
              <a:rPr lang="en-US" altLang="zh-CN" dirty="0" err="1">
                <a:solidFill>
                  <a:srgbClr val="C00000"/>
                </a:solidFill>
              </a:rPr>
              <a:t>Winpcap</a:t>
            </a:r>
            <a:r>
              <a:rPr lang="zh-CN" altLang="en-US" dirty="0">
                <a:solidFill>
                  <a:srgbClr val="C00000"/>
                </a:solidFill>
              </a:rPr>
              <a:t>是针对</a:t>
            </a:r>
            <a:r>
              <a:rPr lang="en-US" altLang="zh-CN" dirty="0">
                <a:solidFill>
                  <a:srgbClr val="C00000"/>
                </a:solidFill>
              </a:rPr>
              <a:t>Win32</a:t>
            </a:r>
            <a:r>
              <a:rPr lang="zh-CN" altLang="en-US" dirty="0">
                <a:solidFill>
                  <a:srgbClr val="C00000"/>
                </a:solidFill>
              </a:rPr>
              <a:t>平台上的抓包和网络分析的一个架构。</a:t>
            </a:r>
          </a:p>
        </p:txBody>
      </p:sp>
      <p:sp>
        <p:nvSpPr>
          <p:cNvPr id="6" name="矩形 5"/>
          <p:cNvSpPr/>
          <p:nvPr/>
        </p:nvSpPr>
        <p:spPr>
          <a:xfrm>
            <a:off x="10232209" y="1802432"/>
            <a:ext cx="1800493" cy="369332"/>
          </a:xfrm>
          <a:prstGeom prst="rect">
            <a:avLst/>
          </a:prstGeom>
        </p:spPr>
        <p:txBody>
          <a:bodyPr wrap="none">
            <a:spAutoFit/>
          </a:bodyPr>
          <a:lstStyle/>
          <a:p>
            <a:r>
              <a:rPr lang="zh-CN" altLang="zh-CN" dirty="0"/>
              <a:t>高级系统无关库</a:t>
            </a:r>
            <a:endParaRPr lang="zh-CN" altLang="en-US" dirty="0"/>
          </a:p>
        </p:txBody>
      </p:sp>
      <p:sp>
        <p:nvSpPr>
          <p:cNvPr id="7" name="矩形 6"/>
          <p:cNvSpPr/>
          <p:nvPr/>
        </p:nvSpPr>
        <p:spPr>
          <a:xfrm>
            <a:off x="10232208" y="2548820"/>
            <a:ext cx="1800493" cy="369332"/>
          </a:xfrm>
          <a:prstGeom prst="rect">
            <a:avLst/>
          </a:prstGeom>
        </p:spPr>
        <p:txBody>
          <a:bodyPr wrap="none">
            <a:spAutoFit/>
          </a:bodyPr>
          <a:lstStyle/>
          <a:p>
            <a:r>
              <a:rPr lang="zh-CN" altLang="zh-CN" dirty="0"/>
              <a:t>低级动态链接库</a:t>
            </a:r>
            <a:endParaRPr lang="zh-CN" altLang="en-US" dirty="0"/>
          </a:p>
        </p:txBody>
      </p:sp>
      <p:sp>
        <p:nvSpPr>
          <p:cNvPr id="8" name="矩形 7"/>
          <p:cNvSpPr/>
          <p:nvPr/>
        </p:nvSpPr>
        <p:spPr>
          <a:xfrm>
            <a:off x="9699010" y="4790887"/>
            <a:ext cx="2492990" cy="369332"/>
          </a:xfrm>
          <a:prstGeom prst="rect">
            <a:avLst/>
          </a:prstGeom>
        </p:spPr>
        <p:txBody>
          <a:bodyPr wrap="none">
            <a:spAutoFit/>
          </a:bodyPr>
          <a:lstStyle/>
          <a:p>
            <a:r>
              <a:rPr lang="zh-CN" altLang="zh-CN" dirty="0"/>
              <a:t>内核级的数据监听</a:t>
            </a:r>
            <a:r>
              <a:rPr lang="zh-CN" altLang="en-US" dirty="0"/>
              <a:t>驱动</a:t>
            </a:r>
          </a:p>
        </p:txBody>
      </p:sp>
    </p:spTree>
    <p:extLst>
      <p:ext uri="{BB962C8B-B14F-4D97-AF65-F5344CB8AC3E}">
        <p14:creationId xmlns:p14="http://schemas.microsoft.com/office/powerpoint/2010/main" val="205100927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文本框 70"/>
          <p:cNvSpPr txBox="1"/>
          <p:nvPr/>
        </p:nvSpPr>
        <p:spPr>
          <a:xfrm>
            <a:off x="861348" y="1539845"/>
            <a:ext cx="1826141" cy="584775"/>
          </a:xfrm>
          <a:prstGeom prst="rect">
            <a:avLst/>
          </a:prstGeom>
          <a:noFill/>
        </p:spPr>
        <p:txBody>
          <a:bodyPr wrap="none" rtlCol="0">
            <a:spAutoFit/>
          </a:bodyPr>
          <a:lstStyle>
            <a:defPPr>
              <a:defRPr lang="zh-CN"/>
            </a:defPPr>
            <a:lvl1pPr>
              <a:defRPr sz="3200">
                <a:solidFill>
                  <a:srgbClr val="F784A5"/>
                </a:solidFill>
                <a:latin typeface="华康俪金黑W8(P)" panose="020B0800000000000000" pitchFamily="34" charset="-122"/>
                <a:ea typeface="华康俪金黑W8(P)" panose="020B0800000000000000" pitchFamily="34" charset="-122"/>
              </a:defRPr>
            </a:lvl1pPr>
          </a:lstStyle>
          <a:p>
            <a:r>
              <a:rPr lang="zh-CN" altLang="en-US" dirty="0">
                <a:latin typeface="Arial Unicode MS" panose="020B0604020202020204" pitchFamily="34" charset="-122"/>
                <a:ea typeface="Arial Unicode MS" panose="020B0604020202020204" pitchFamily="34" charset="-122"/>
              </a:rPr>
              <a:t>设计流程</a:t>
            </a:r>
          </a:p>
        </p:txBody>
      </p:sp>
      <p:sp>
        <p:nvSpPr>
          <p:cNvPr id="146" name="矩形 145"/>
          <p:cNvSpPr/>
          <p:nvPr/>
        </p:nvSpPr>
        <p:spPr>
          <a:xfrm flipV="1">
            <a:off x="655309"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矩形 146"/>
          <p:cNvSpPr/>
          <p:nvPr/>
        </p:nvSpPr>
        <p:spPr>
          <a:xfrm flipV="1">
            <a:off x="2152044"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矩形 147"/>
          <p:cNvSpPr/>
          <p:nvPr/>
        </p:nvSpPr>
        <p:spPr>
          <a:xfrm flipV="1">
            <a:off x="364878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矩形 148"/>
          <p:cNvSpPr/>
          <p:nvPr/>
        </p:nvSpPr>
        <p:spPr>
          <a:xfrm flipV="1">
            <a:off x="514551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矩形 149"/>
          <p:cNvSpPr/>
          <p:nvPr/>
        </p:nvSpPr>
        <p:spPr>
          <a:xfrm flipV="1">
            <a:off x="664225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1" name="矩形 150"/>
          <p:cNvSpPr/>
          <p:nvPr/>
        </p:nvSpPr>
        <p:spPr>
          <a:xfrm flipV="1">
            <a:off x="8138985"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矩形 151"/>
          <p:cNvSpPr/>
          <p:nvPr/>
        </p:nvSpPr>
        <p:spPr>
          <a:xfrm flipV="1">
            <a:off x="9635721"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文本框 335"/>
          <p:cNvSpPr txBox="1"/>
          <p:nvPr/>
        </p:nvSpPr>
        <p:spPr>
          <a:xfrm>
            <a:off x="2505008" y="340613"/>
            <a:ext cx="8509061" cy="707886"/>
          </a:xfrm>
          <a:prstGeom prst="rect">
            <a:avLst/>
          </a:prstGeom>
          <a:noFill/>
        </p:spPr>
        <p:txBody>
          <a:bodyPr wrap="none" rtlCol="0">
            <a:spAutoFit/>
          </a:bodyPr>
          <a:lstStyle>
            <a:defPPr>
              <a:defRPr lang="zh-CN"/>
            </a:defPPr>
            <a:lvl1pPr>
              <a:defRPr sz="4000">
                <a:solidFill>
                  <a:srgbClr val="31B5D6"/>
                </a:solidFill>
                <a:latin typeface="华康俪金黑W8(P)" panose="020B0800000000000000" pitchFamily="34" charset="-122"/>
                <a:ea typeface="华康俪金黑W8(P)" panose="020B0800000000000000" pitchFamily="34" charset="-122"/>
              </a:defRPr>
            </a:lvl1pPr>
          </a:lstStyle>
          <a:p>
            <a:r>
              <a:rPr lang="zh-CN" altLang="en-US" dirty="0">
                <a:latin typeface="Arial Unicode MS" panose="020B0604020202020204" pitchFamily="34" charset="-122"/>
                <a:ea typeface="Arial Unicode MS" panose="020B0604020202020204" pitchFamily="34" charset="-122"/>
              </a:rPr>
              <a:t>基于</a:t>
            </a:r>
            <a:r>
              <a:rPr lang="en-US" altLang="zh-CN" dirty="0" err="1">
                <a:latin typeface="Arial Unicode MS" panose="020B0604020202020204" pitchFamily="34" charset="-122"/>
                <a:ea typeface="Arial Unicode MS" panose="020B0604020202020204" pitchFamily="34" charset="-122"/>
              </a:rPr>
              <a:t>Winpcap</a:t>
            </a:r>
            <a:r>
              <a:rPr lang="zh-CN" altLang="en-US" dirty="0">
                <a:latin typeface="Arial Unicode MS" panose="020B0604020202020204" pitchFamily="34" charset="-122"/>
                <a:ea typeface="Arial Unicode MS" panose="020B0604020202020204" pitchFamily="34" charset="-122"/>
              </a:rPr>
              <a:t>的数据包捕获程序设计</a:t>
            </a:r>
          </a:p>
        </p:txBody>
      </p:sp>
      <p:grpSp>
        <p:nvGrpSpPr>
          <p:cNvPr id="154" name="组合 153"/>
          <p:cNvGrpSpPr/>
          <p:nvPr/>
        </p:nvGrpSpPr>
        <p:grpSpPr>
          <a:xfrm>
            <a:off x="655309" y="1032131"/>
            <a:ext cx="10477147" cy="66943"/>
            <a:chOff x="655309" y="1032131"/>
            <a:chExt cx="10477147" cy="66943"/>
          </a:xfrm>
        </p:grpSpPr>
        <p:sp>
          <p:nvSpPr>
            <p:cNvPr id="155" name="矩形 154"/>
            <p:cNvSpPr/>
            <p:nvPr/>
          </p:nvSpPr>
          <p:spPr>
            <a:xfrm flipV="1">
              <a:off x="655309"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矩形 155"/>
            <p:cNvSpPr/>
            <p:nvPr/>
          </p:nvSpPr>
          <p:spPr>
            <a:xfrm flipV="1">
              <a:off x="2152044"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矩形 156"/>
            <p:cNvSpPr/>
            <p:nvPr/>
          </p:nvSpPr>
          <p:spPr>
            <a:xfrm flipV="1">
              <a:off x="364878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矩形 157"/>
            <p:cNvSpPr/>
            <p:nvPr/>
          </p:nvSpPr>
          <p:spPr>
            <a:xfrm flipV="1">
              <a:off x="5145515"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矩形 158"/>
            <p:cNvSpPr/>
            <p:nvPr/>
          </p:nvSpPr>
          <p:spPr>
            <a:xfrm flipV="1">
              <a:off x="664225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矩形 159"/>
            <p:cNvSpPr/>
            <p:nvPr/>
          </p:nvSpPr>
          <p:spPr>
            <a:xfrm flipV="1">
              <a:off x="813898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矩形 160"/>
            <p:cNvSpPr/>
            <p:nvPr/>
          </p:nvSpPr>
          <p:spPr>
            <a:xfrm flipV="1">
              <a:off x="9635721"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Rectangle 7"/>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cxnSp>
        <p:nvCxnSpPr>
          <p:cNvPr id="167" name="直接连接符 166"/>
          <p:cNvCxnSpPr/>
          <p:nvPr/>
        </p:nvCxnSpPr>
        <p:spPr>
          <a:xfrm>
            <a:off x="701487" y="2401112"/>
            <a:ext cx="4098513"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68" name="直接连接符 167"/>
          <p:cNvCxnSpPr/>
          <p:nvPr/>
        </p:nvCxnSpPr>
        <p:spPr>
          <a:xfrm>
            <a:off x="701487" y="3048560"/>
            <a:ext cx="4098513"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69" name="矩形 168"/>
          <p:cNvSpPr/>
          <p:nvPr/>
        </p:nvSpPr>
        <p:spPr bwMode="auto">
          <a:xfrm>
            <a:off x="1097910" y="2625474"/>
            <a:ext cx="216000" cy="216024"/>
          </a:xfrm>
          <a:prstGeom prst="rect">
            <a:avLst/>
          </a:prstGeom>
          <a:solidFill>
            <a:srgbClr val="323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2000" dirty="0">
              <a:solidFill>
                <a:schemeClr val="bg1"/>
              </a:solidFill>
              <a:latin typeface="微软雅黑" pitchFamily="34" charset="-122"/>
              <a:ea typeface="微软雅黑" pitchFamily="34" charset="-122"/>
            </a:endParaRPr>
          </a:p>
        </p:txBody>
      </p:sp>
      <p:sp>
        <p:nvSpPr>
          <p:cNvPr id="170" name="矩形 169"/>
          <p:cNvSpPr/>
          <p:nvPr/>
        </p:nvSpPr>
        <p:spPr bwMode="auto">
          <a:xfrm>
            <a:off x="1079438" y="3313310"/>
            <a:ext cx="216000" cy="216024"/>
          </a:xfrm>
          <a:prstGeom prst="rect">
            <a:avLst/>
          </a:prstGeom>
          <a:solidFill>
            <a:srgbClr val="323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2000" dirty="0">
              <a:solidFill>
                <a:schemeClr val="bg1"/>
              </a:solidFill>
              <a:latin typeface="微软雅黑" pitchFamily="34" charset="-122"/>
              <a:ea typeface="微软雅黑" pitchFamily="34" charset="-122"/>
            </a:endParaRPr>
          </a:p>
        </p:txBody>
      </p:sp>
      <p:sp>
        <p:nvSpPr>
          <p:cNvPr id="171" name="文本框 12"/>
          <p:cNvSpPr txBox="1"/>
          <p:nvPr/>
        </p:nvSpPr>
        <p:spPr>
          <a:xfrm>
            <a:off x="1476000" y="2546229"/>
            <a:ext cx="3838695" cy="477054"/>
          </a:xfrm>
          <a:prstGeom prst="rect">
            <a:avLst/>
          </a:prstGeom>
        </p:spPr>
        <p:txBody>
          <a:bodyPr wrap="square">
            <a:spAutoFit/>
          </a:bodyPr>
          <a:lstStyle>
            <a:defPPr>
              <a:defRPr lang="zh-CN"/>
            </a:defPPr>
            <a:lvl1pPr>
              <a:lnSpc>
                <a:spcPct val="125000"/>
              </a:lnSpc>
              <a:defRPr sz="2000">
                <a:solidFill>
                  <a:schemeClr val="tx1">
                    <a:lumMod val="65000"/>
                    <a:lumOff val="35000"/>
                  </a:schemeClr>
                </a:solidFill>
                <a:latin typeface="微软雅黑" pitchFamily="34" charset="-122"/>
                <a:ea typeface="微软雅黑" pitchFamily="34" charset="-122"/>
              </a:defRPr>
            </a:lvl1pPr>
          </a:lstStyle>
          <a:p>
            <a:r>
              <a:rPr lang="zh-CN" altLang="en-US" dirty="0"/>
              <a:t>选择监听网络接口</a:t>
            </a:r>
          </a:p>
        </p:txBody>
      </p:sp>
      <p:sp>
        <p:nvSpPr>
          <p:cNvPr id="172" name="文本框 14"/>
          <p:cNvSpPr txBox="1"/>
          <p:nvPr/>
        </p:nvSpPr>
        <p:spPr>
          <a:xfrm>
            <a:off x="1518664" y="3217256"/>
            <a:ext cx="3348086" cy="477054"/>
          </a:xfrm>
          <a:prstGeom prst="rect">
            <a:avLst/>
          </a:prstGeom>
        </p:spPr>
        <p:txBody>
          <a:bodyPr wrap="square">
            <a:spAutoFit/>
          </a:bodyPr>
          <a:lstStyle>
            <a:defPPr>
              <a:defRPr lang="zh-CN"/>
            </a:defPPr>
            <a:lvl1pPr>
              <a:lnSpc>
                <a:spcPct val="125000"/>
              </a:lnSpc>
              <a:defRPr sz="2000">
                <a:solidFill>
                  <a:schemeClr val="tx1">
                    <a:lumMod val="65000"/>
                    <a:lumOff val="35000"/>
                  </a:schemeClr>
                </a:solidFill>
                <a:latin typeface="微软雅黑" pitchFamily="34" charset="-122"/>
                <a:ea typeface="微软雅黑" pitchFamily="34" charset="-122"/>
              </a:defRPr>
            </a:lvl1pPr>
          </a:lstStyle>
          <a:p>
            <a:r>
              <a:rPr lang="zh-CN" altLang="zh-CN" dirty="0"/>
              <a:t>建立监听会话</a:t>
            </a:r>
            <a:endParaRPr lang="zh-CN" altLang="en-US" dirty="0"/>
          </a:p>
        </p:txBody>
      </p:sp>
      <p:sp>
        <p:nvSpPr>
          <p:cNvPr id="173" name="矩形 172"/>
          <p:cNvSpPr/>
          <p:nvPr/>
        </p:nvSpPr>
        <p:spPr>
          <a:xfrm flipV="1">
            <a:off x="655309"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4" name="矩形 173"/>
          <p:cNvSpPr/>
          <p:nvPr/>
        </p:nvSpPr>
        <p:spPr>
          <a:xfrm flipV="1">
            <a:off x="2152044"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5" name="矩形 174"/>
          <p:cNvSpPr/>
          <p:nvPr/>
        </p:nvSpPr>
        <p:spPr>
          <a:xfrm flipV="1">
            <a:off x="364878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6" name="直接连接符 175"/>
          <p:cNvCxnSpPr/>
          <p:nvPr/>
        </p:nvCxnSpPr>
        <p:spPr>
          <a:xfrm>
            <a:off x="683466" y="3708181"/>
            <a:ext cx="4098513"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77" name="矩形 176"/>
          <p:cNvSpPr/>
          <p:nvPr/>
        </p:nvSpPr>
        <p:spPr bwMode="auto">
          <a:xfrm>
            <a:off x="1087573" y="3985839"/>
            <a:ext cx="216000" cy="216024"/>
          </a:xfrm>
          <a:prstGeom prst="rect">
            <a:avLst/>
          </a:prstGeom>
          <a:solidFill>
            <a:srgbClr val="323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2000" dirty="0">
              <a:solidFill>
                <a:schemeClr val="bg1"/>
              </a:solidFill>
              <a:latin typeface="微软雅黑" pitchFamily="34" charset="-122"/>
              <a:ea typeface="微软雅黑" pitchFamily="34" charset="-122"/>
            </a:endParaRPr>
          </a:p>
        </p:txBody>
      </p:sp>
      <p:sp>
        <p:nvSpPr>
          <p:cNvPr id="178" name="文本框 14"/>
          <p:cNvSpPr txBox="1"/>
          <p:nvPr/>
        </p:nvSpPr>
        <p:spPr>
          <a:xfrm>
            <a:off x="1488510" y="3860567"/>
            <a:ext cx="3348086" cy="477054"/>
          </a:xfrm>
          <a:prstGeom prst="rect">
            <a:avLst/>
          </a:prstGeom>
        </p:spPr>
        <p:txBody>
          <a:bodyPr wrap="square">
            <a:spAutoFit/>
          </a:bodyPr>
          <a:lstStyle>
            <a:defPPr>
              <a:defRPr lang="zh-CN"/>
            </a:defPPr>
            <a:lvl1pPr>
              <a:lnSpc>
                <a:spcPct val="125000"/>
              </a:lnSpc>
              <a:defRPr sz="2000">
                <a:solidFill>
                  <a:schemeClr val="tx1">
                    <a:lumMod val="65000"/>
                    <a:lumOff val="35000"/>
                  </a:schemeClr>
                </a:solidFill>
                <a:latin typeface="微软雅黑" pitchFamily="34" charset="-122"/>
                <a:ea typeface="微软雅黑" pitchFamily="34" charset="-122"/>
              </a:defRPr>
            </a:lvl1pPr>
          </a:lstStyle>
          <a:p>
            <a:r>
              <a:rPr lang="zh-CN" altLang="en-US" dirty="0"/>
              <a:t>编辑过滤器</a:t>
            </a:r>
          </a:p>
        </p:txBody>
      </p:sp>
      <p:cxnSp>
        <p:nvCxnSpPr>
          <p:cNvPr id="179" name="直接连接符 178"/>
          <p:cNvCxnSpPr/>
          <p:nvPr/>
        </p:nvCxnSpPr>
        <p:spPr>
          <a:xfrm>
            <a:off x="691601" y="4439078"/>
            <a:ext cx="4098513"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4" name="矩形 3"/>
          <p:cNvSpPr/>
          <p:nvPr/>
        </p:nvSpPr>
        <p:spPr>
          <a:xfrm>
            <a:off x="9635721" y="2100460"/>
            <a:ext cx="1107996" cy="369332"/>
          </a:xfrm>
          <a:prstGeom prst="rect">
            <a:avLst/>
          </a:prstGeom>
        </p:spPr>
        <p:txBody>
          <a:bodyPr wrap="none">
            <a:spAutoFit/>
          </a:bodyPr>
          <a:lstStyle/>
          <a:p>
            <a:r>
              <a:rPr lang="zh-CN" altLang="en-US" dirty="0"/>
              <a:t>捕获流程</a:t>
            </a:r>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5" name="对象 4"/>
          <p:cNvGraphicFramePr>
            <a:graphicFrameLocks/>
          </p:cNvGraphicFramePr>
          <p:nvPr>
            <p:extLst>
              <p:ext uri="{D42A27DB-BD31-4B8C-83A1-F6EECF244321}">
                <p14:modId xmlns:p14="http://schemas.microsoft.com/office/powerpoint/2010/main" val="1561751247"/>
              </p:ext>
            </p:extLst>
          </p:nvPr>
        </p:nvGraphicFramePr>
        <p:xfrm>
          <a:off x="5893882" y="1304451"/>
          <a:ext cx="3741838" cy="2403730"/>
        </p:xfrm>
        <a:graphic>
          <a:graphicData uri="http://schemas.openxmlformats.org/presentationml/2006/ole">
            <mc:AlternateContent xmlns:mc="http://schemas.openxmlformats.org/markup-compatibility/2006">
              <mc:Choice xmlns:v="urn:schemas-microsoft-com:vml" Requires="v">
                <p:oleObj spid="_x0000_s34891" name="Visio" r:id="rId3" imgW="2255286" imgH="1805328" progId="Visio.Drawing.11">
                  <p:embed/>
                </p:oleObj>
              </mc:Choice>
              <mc:Fallback>
                <p:oleObj name="Visio" r:id="rId3" imgW="2255286" imgH="1805328" progId="Visio.Drawing.11">
                  <p:embed/>
                  <p:pic>
                    <p:nvPicPr>
                      <p:cNvPr id="0" name="Object 1"/>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93882" y="1304451"/>
                        <a:ext cx="3741838" cy="2403730"/>
                      </a:xfrm>
                      <a:prstGeom prst="rect">
                        <a:avLst/>
                      </a:prstGeom>
                      <a:noFill/>
                    </p:spPr>
                  </p:pic>
                </p:oleObj>
              </mc:Fallback>
            </mc:AlternateContent>
          </a:graphicData>
        </a:graphic>
      </p:graphicFrame>
      <p:pic>
        <p:nvPicPr>
          <p:cNvPr id="162" name="图片 161" descr="catching"/>
          <p:cNvPicPr/>
          <p:nvPr/>
        </p:nvPicPr>
        <p:blipFill>
          <a:blip r:embed="rId5"/>
          <a:stretch>
            <a:fillRect/>
          </a:stretch>
        </p:blipFill>
        <p:spPr>
          <a:xfrm>
            <a:off x="5747967" y="3985839"/>
            <a:ext cx="5273040" cy="2139950"/>
          </a:xfrm>
          <a:prstGeom prst="rect">
            <a:avLst/>
          </a:prstGeom>
        </p:spPr>
      </p:pic>
      <p:sp>
        <p:nvSpPr>
          <p:cNvPr id="164" name="矩形 163"/>
          <p:cNvSpPr/>
          <p:nvPr/>
        </p:nvSpPr>
        <p:spPr bwMode="auto">
          <a:xfrm>
            <a:off x="1071852" y="4633396"/>
            <a:ext cx="216000" cy="216024"/>
          </a:xfrm>
          <a:prstGeom prst="rect">
            <a:avLst/>
          </a:prstGeom>
          <a:solidFill>
            <a:srgbClr val="323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2000" dirty="0">
              <a:solidFill>
                <a:schemeClr val="bg1"/>
              </a:solidFill>
              <a:latin typeface="微软雅黑" pitchFamily="34" charset="-122"/>
              <a:ea typeface="微软雅黑" pitchFamily="34" charset="-122"/>
            </a:endParaRPr>
          </a:p>
        </p:txBody>
      </p:sp>
      <p:sp>
        <p:nvSpPr>
          <p:cNvPr id="165" name="文本框 14"/>
          <p:cNvSpPr txBox="1"/>
          <p:nvPr/>
        </p:nvSpPr>
        <p:spPr>
          <a:xfrm>
            <a:off x="1513333" y="4538111"/>
            <a:ext cx="3348086" cy="477054"/>
          </a:xfrm>
          <a:prstGeom prst="rect">
            <a:avLst/>
          </a:prstGeom>
        </p:spPr>
        <p:txBody>
          <a:bodyPr wrap="square">
            <a:spAutoFit/>
          </a:bodyPr>
          <a:lstStyle>
            <a:defPPr>
              <a:defRPr lang="zh-CN"/>
            </a:defPPr>
            <a:lvl1pPr>
              <a:lnSpc>
                <a:spcPct val="125000"/>
              </a:lnSpc>
              <a:defRPr sz="2000">
                <a:solidFill>
                  <a:schemeClr val="tx1">
                    <a:lumMod val="65000"/>
                    <a:lumOff val="35000"/>
                  </a:schemeClr>
                </a:solidFill>
                <a:latin typeface="微软雅黑" pitchFamily="34" charset="-122"/>
                <a:ea typeface="微软雅黑" pitchFamily="34" charset="-122"/>
              </a:defRPr>
            </a:lvl1pPr>
          </a:lstStyle>
          <a:p>
            <a:r>
              <a:rPr lang="zh-CN" altLang="en-US" dirty="0"/>
              <a:t>设置过滤器</a:t>
            </a:r>
          </a:p>
        </p:txBody>
      </p:sp>
      <p:cxnSp>
        <p:nvCxnSpPr>
          <p:cNvPr id="166" name="直接连接符 165"/>
          <p:cNvCxnSpPr/>
          <p:nvPr/>
        </p:nvCxnSpPr>
        <p:spPr>
          <a:xfrm>
            <a:off x="675880" y="5154731"/>
            <a:ext cx="4098513"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80" name="矩形 179"/>
          <p:cNvSpPr/>
          <p:nvPr/>
        </p:nvSpPr>
        <p:spPr bwMode="auto">
          <a:xfrm>
            <a:off x="1054082" y="5323178"/>
            <a:ext cx="216000" cy="216024"/>
          </a:xfrm>
          <a:prstGeom prst="rect">
            <a:avLst/>
          </a:prstGeom>
          <a:solidFill>
            <a:srgbClr val="323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2000" dirty="0">
              <a:solidFill>
                <a:schemeClr val="bg1"/>
              </a:solidFill>
              <a:latin typeface="微软雅黑" pitchFamily="34" charset="-122"/>
              <a:ea typeface="微软雅黑" pitchFamily="34" charset="-122"/>
            </a:endParaRPr>
          </a:p>
        </p:txBody>
      </p:sp>
      <p:sp>
        <p:nvSpPr>
          <p:cNvPr id="181" name="文本框 14"/>
          <p:cNvSpPr txBox="1"/>
          <p:nvPr/>
        </p:nvSpPr>
        <p:spPr>
          <a:xfrm>
            <a:off x="1466379" y="5208437"/>
            <a:ext cx="3348086" cy="477054"/>
          </a:xfrm>
          <a:prstGeom prst="rect">
            <a:avLst/>
          </a:prstGeom>
        </p:spPr>
        <p:txBody>
          <a:bodyPr wrap="square">
            <a:spAutoFit/>
          </a:bodyPr>
          <a:lstStyle>
            <a:defPPr>
              <a:defRPr lang="zh-CN"/>
            </a:defPPr>
            <a:lvl1pPr>
              <a:lnSpc>
                <a:spcPct val="125000"/>
              </a:lnSpc>
              <a:defRPr sz="2000">
                <a:solidFill>
                  <a:schemeClr val="tx1">
                    <a:lumMod val="65000"/>
                    <a:lumOff val="35000"/>
                  </a:schemeClr>
                </a:solidFill>
                <a:latin typeface="微软雅黑" pitchFamily="34" charset="-122"/>
                <a:ea typeface="微软雅黑" pitchFamily="34" charset="-122"/>
              </a:defRPr>
            </a:lvl1pPr>
          </a:lstStyle>
          <a:p>
            <a:r>
              <a:rPr lang="zh-CN" altLang="en-US" dirty="0"/>
              <a:t>捕获数据包</a:t>
            </a:r>
          </a:p>
        </p:txBody>
      </p:sp>
      <p:cxnSp>
        <p:nvCxnSpPr>
          <p:cNvPr id="182" name="直接连接符 181"/>
          <p:cNvCxnSpPr/>
          <p:nvPr/>
        </p:nvCxnSpPr>
        <p:spPr>
          <a:xfrm>
            <a:off x="619198" y="5883425"/>
            <a:ext cx="4098513"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83" name="矩形 182"/>
          <p:cNvSpPr/>
          <p:nvPr/>
        </p:nvSpPr>
        <p:spPr>
          <a:xfrm>
            <a:off x="7745121" y="6341719"/>
            <a:ext cx="1107996" cy="369332"/>
          </a:xfrm>
          <a:prstGeom prst="rect">
            <a:avLst/>
          </a:prstGeom>
        </p:spPr>
        <p:txBody>
          <a:bodyPr wrap="none">
            <a:spAutoFit/>
          </a:bodyPr>
          <a:lstStyle/>
          <a:p>
            <a:r>
              <a:rPr lang="zh-CN" altLang="en-US" dirty="0"/>
              <a:t>监听界面</a:t>
            </a:r>
          </a:p>
        </p:txBody>
      </p:sp>
      <p:sp>
        <p:nvSpPr>
          <p:cNvPr id="6" name="灯片编号占位符 5"/>
          <p:cNvSpPr>
            <a:spLocks noGrp="1"/>
          </p:cNvSpPr>
          <p:nvPr>
            <p:ph type="sldNum" sz="quarter" idx="12"/>
          </p:nvPr>
        </p:nvSpPr>
        <p:spPr/>
        <p:txBody>
          <a:bodyPr/>
          <a:lstStyle/>
          <a:p>
            <a:pPr>
              <a:defRPr/>
            </a:pPr>
            <a:fld id="{B8A2BE66-3A1D-4F69-92F9-8180C3DFAFD8}" type="slidenum">
              <a:rPr lang="zh-CN" altLang="zh-CN" smtClean="0"/>
              <a:pPr>
                <a:defRPr/>
              </a:pPr>
              <a:t>74</a:t>
            </a:fld>
            <a:endParaRPr lang="zh-CN" altLang="zh-CN"/>
          </a:p>
        </p:txBody>
      </p:sp>
      <p:sp>
        <p:nvSpPr>
          <p:cNvPr id="7" name="矩形 6"/>
          <p:cNvSpPr/>
          <p:nvPr/>
        </p:nvSpPr>
        <p:spPr>
          <a:xfrm>
            <a:off x="5145515" y="2472166"/>
            <a:ext cx="1338828" cy="369332"/>
          </a:xfrm>
          <a:prstGeom prst="rect">
            <a:avLst/>
          </a:prstGeom>
        </p:spPr>
        <p:txBody>
          <a:bodyPr wrap="none">
            <a:spAutoFit/>
          </a:bodyPr>
          <a:lstStyle/>
          <a:p>
            <a:r>
              <a:rPr lang="zh-CN" altLang="en-US" dirty="0"/>
              <a:t>捕获数据包</a:t>
            </a:r>
          </a:p>
        </p:txBody>
      </p:sp>
      <p:sp>
        <p:nvSpPr>
          <p:cNvPr id="8" name="矩形 7"/>
          <p:cNvSpPr/>
          <p:nvPr/>
        </p:nvSpPr>
        <p:spPr>
          <a:xfrm>
            <a:off x="5078553" y="1755288"/>
            <a:ext cx="1338828" cy="369332"/>
          </a:xfrm>
          <a:prstGeom prst="rect">
            <a:avLst/>
          </a:prstGeom>
        </p:spPr>
        <p:txBody>
          <a:bodyPr wrap="none">
            <a:spAutoFit/>
          </a:bodyPr>
          <a:lstStyle/>
          <a:p>
            <a:r>
              <a:rPr lang="zh-CN" altLang="en-US" dirty="0"/>
              <a:t>设置过滤器</a:t>
            </a:r>
          </a:p>
        </p:txBody>
      </p:sp>
      <p:sp>
        <p:nvSpPr>
          <p:cNvPr id="10" name="矩形 9"/>
          <p:cNvSpPr/>
          <p:nvPr/>
        </p:nvSpPr>
        <p:spPr>
          <a:xfrm>
            <a:off x="5030099" y="1065602"/>
            <a:ext cx="1569660" cy="369332"/>
          </a:xfrm>
          <a:prstGeom prst="rect">
            <a:avLst/>
          </a:prstGeom>
        </p:spPr>
        <p:txBody>
          <a:bodyPr wrap="none">
            <a:spAutoFit/>
          </a:bodyPr>
          <a:lstStyle/>
          <a:p>
            <a:r>
              <a:rPr lang="zh-CN" altLang="zh-CN" dirty="0"/>
              <a:t>建立监听会话</a:t>
            </a:r>
            <a:endParaRPr lang="zh-CN" altLang="en-US" dirty="0"/>
          </a:p>
        </p:txBody>
      </p:sp>
    </p:spTree>
    <p:extLst>
      <p:ext uri="{BB962C8B-B14F-4D97-AF65-F5344CB8AC3E}">
        <p14:creationId xmlns:p14="http://schemas.microsoft.com/office/powerpoint/2010/main" val="163900723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矩形 145"/>
          <p:cNvSpPr/>
          <p:nvPr/>
        </p:nvSpPr>
        <p:spPr>
          <a:xfrm flipV="1">
            <a:off x="655309"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latin typeface="微软雅黑" pitchFamily="34" charset="-122"/>
              <a:ea typeface="微软雅黑" pitchFamily="34" charset="-122"/>
            </a:endParaRPr>
          </a:p>
        </p:txBody>
      </p:sp>
      <p:sp>
        <p:nvSpPr>
          <p:cNvPr id="147" name="矩形 146"/>
          <p:cNvSpPr/>
          <p:nvPr/>
        </p:nvSpPr>
        <p:spPr>
          <a:xfrm flipV="1">
            <a:off x="2152044"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latin typeface="微软雅黑" pitchFamily="34" charset="-122"/>
              <a:ea typeface="微软雅黑" pitchFamily="34" charset="-122"/>
            </a:endParaRPr>
          </a:p>
        </p:txBody>
      </p:sp>
      <p:sp>
        <p:nvSpPr>
          <p:cNvPr id="148" name="矩形 147"/>
          <p:cNvSpPr/>
          <p:nvPr/>
        </p:nvSpPr>
        <p:spPr>
          <a:xfrm flipV="1">
            <a:off x="364878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latin typeface="微软雅黑" pitchFamily="34" charset="-122"/>
              <a:ea typeface="微软雅黑" pitchFamily="34" charset="-122"/>
            </a:endParaRPr>
          </a:p>
        </p:txBody>
      </p:sp>
      <p:sp>
        <p:nvSpPr>
          <p:cNvPr id="149" name="矩形 148"/>
          <p:cNvSpPr/>
          <p:nvPr/>
        </p:nvSpPr>
        <p:spPr>
          <a:xfrm flipV="1">
            <a:off x="514551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latin typeface="微软雅黑" pitchFamily="34" charset="-122"/>
              <a:ea typeface="微软雅黑" pitchFamily="34" charset="-122"/>
            </a:endParaRPr>
          </a:p>
        </p:txBody>
      </p:sp>
      <p:sp>
        <p:nvSpPr>
          <p:cNvPr id="150" name="矩形 149"/>
          <p:cNvSpPr/>
          <p:nvPr/>
        </p:nvSpPr>
        <p:spPr>
          <a:xfrm flipV="1">
            <a:off x="664225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latin typeface="微软雅黑" pitchFamily="34" charset="-122"/>
              <a:ea typeface="微软雅黑" pitchFamily="34" charset="-122"/>
            </a:endParaRPr>
          </a:p>
        </p:txBody>
      </p:sp>
      <p:sp>
        <p:nvSpPr>
          <p:cNvPr id="151" name="矩形 150"/>
          <p:cNvSpPr/>
          <p:nvPr/>
        </p:nvSpPr>
        <p:spPr>
          <a:xfrm flipV="1">
            <a:off x="8138985"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矩形 151"/>
          <p:cNvSpPr/>
          <p:nvPr/>
        </p:nvSpPr>
        <p:spPr>
          <a:xfrm flipV="1">
            <a:off x="9635721"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文本框 335"/>
          <p:cNvSpPr txBox="1"/>
          <p:nvPr/>
        </p:nvSpPr>
        <p:spPr>
          <a:xfrm>
            <a:off x="2152044" y="332465"/>
            <a:ext cx="2749471" cy="707886"/>
          </a:xfrm>
          <a:prstGeom prst="rect">
            <a:avLst/>
          </a:prstGeom>
          <a:noFill/>
        </p:spPr>
        <p:txBody>
          <a:bodyPr wrap="none" rtlCol="0">
            <a:spAutoFit/>
          </a:bodyPr>
          <a:lstStyle>
            <a:defPPr>
              <a:defRPr lang="zh-CN"/>
            </a:defPPr>
            <a:lvl1pPr>
              <a:defRPr sz="4000">
                <a:solidFill>
                  <a:srgbClr val="31B5D6"/>
                </a:solidFill>
                <a:latin typeface="华康俪金黑W8(P)" panose="020B0800000000000000" pitchFamily="34" charset="-122"/>
                <a:ea typeface="华康俪金黑W8(P)" panose="020B0800000000000000" pitchFamily="34" charset="-122"/>
              </a:defRPr>
            </a:lvl1pPr>
          </a:lstStyle>
          <a:p>
            <a:r>
              <a:rPr lang="zh-CN" altLang="en-US" dirty="0">
                <a:latin typeface="Arial Unicode MS" panose="020B0604020202020204" pitchFamily="34" charset="-122"/>
                <a:ea typeface="Arial Unicode MS" panose="020B0604020202020204" pitchFamily="34" charset="-122"/>
              </a:rPr>
              <a:t>本章思考题</a:t>
            </a:r>
          </a:p>
        </p:txBody>
      </p:sp>
      <p:grpSp>
        <p:nvGrpSpPr>
          <p:cNvPr id="154" name="组合 153"/>
          <p:cNvGrpSpPr/>
          <p:nvPr/>
        </p:nvGrpSpPr>
        <p:grpSpPr>
          <a:xfrm>
            <a:off x="655309" y="1032131"/>
            <a:ext cx="10477147" cy="66943"/>
            <a:chOff x="655309" y="1032131"/>
            <a:chExt cx="10477147" cy="66943"/>
          </a:xfrm>
        </p:grpSpPr>
        <p:sp>
          <p:nvSpPr>
            <p:cNvPr id="155" name="矩形 154"/>
            <p:cNvSpPr/>
            <p:nvPr/>
          </p:nvSpPr>
          <p:spPr>
            <a:xfrm flipV="1">
              <a:off x="655309"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矩形 155"/>
            <p:cNvSpPr/>
            <p:nvPr/>
          </p:nvSpPr>
          <p:spPr>
            <a:xfrm flipV="1">
              <a:off x="2152044"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矩形 156"/>
            <p:cNvSpPr/>
            <p:nvPr/>
          </p:nvSpPr>
          <p:spPr>
            <a:xfrm flipV="1">
              <a:off x="364878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矩形 157"/>
            <p:cNvSpPr/>
            <p:nvPr/>
          </p:nvSpPr>
          <p:spPr>
            <a:xfrm flipV="1">
              <a:off x="5145515"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矩形 158"/>
            <p:cNvSpPr/>
            <p:nvPr/>
          </p:nvSpPr>
          <p:spPr>
            <a:xfrm flipV="1">
              <a:off x="664225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矩形 159"/>
            <p:cNvSpPr/>
            <p:nvPr/>
          </p:nvSpPr>
          <p:spPr>
            <a:xfrm flipV="1">
              <a:off x="813898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矩形 160"/>
            <p:cNvSpPr/>
            <p:nvPr/>
          </p:nvSpPr>
          <p:spPr>
            <a:xfrm flipV="1">
              <a:off x="9635721"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Rectangle 7"/>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矩形 2"/>
          <p:cNvSpPr/>
          <p:nvPr/>
        </p:nvSpPr>
        <p:spPr>
          <a:xfrm>
            <a:off x="1403675" y="1921851"/>
            <a:ext cx="9053559" cy="3970318"/>
          </a:xfrm>
          <a:prstGeom prst="rect">
            <a:avLst/>
          </a:prstGeom>
        </p:spPr>
        <p:txBody>
          <a:bodyPr wrap="square">
            <a:spAutoFit/>
          </a:bodyPr>
          <a:lstStyle/>
          <a:p>
            <a:pPr marL="514350" indent="-514350">
              <a:buAutoNum type="arabicPeriod"/>
            </a:pPr>
            <a:r>
              <a:rPr lang="zh-CN" altLang="zh-CN" sz="2800" dirty="0">
                <a:latin typeface="微软雅黑" pitchFamily="34" charset="-122"/>
                <a:ea typeface="微软雅黑" pitchFamily="34" charset="-122"/>
              </a:rPr>
              <a:t>简述互联网信息分类？</a:t>
            </a:r>
            <a:endParaRPr lang="en-US" altLang="zh-CN" sz="2800" dirty="0">
              <a:latin typeface="微软雅黑" pitchFamily="34" charset="-122"/>
              <a:ea typeface="微软雅黑" pitchFamily="34" charset="-122"/>
            </a:endParaRPr>
          </a:p>
          <a:p>
            <a:pPr marL="514350" indent="-514350">
              <a:buAutoNum type="arabicPeriod"/>
            </a:pPr>
            <a:endParaRPr lang="zh-CN" altLang="zh-CN" sz="2800" dirty="0">
              <a:latin typeface="微软雅黑" pitchFamily="34" charset="-122"/>
              <a:ea typeface="微软雅黑" pitchFamily="34" charset="-122"/>
            </a:endParaRPr>
          </a:p>
          <a:p>
            <a:r>
              <a:rPr lang="zh-CN" altLang="zh-CN" sz="2800" dirty="0">
                <a:latin typeface="微软雅黑" pitchFamily="34" charset="-122"/>
                <a:ea typeface="微软雅黑" pitchFamily="34" charset="-122"/>
              </a:rPr>
              <a:t>2. 简要描述网络媒体信息获取的一般流程？</a:t>
            </a:r>
            <a:endParaRPr lang="en-US" altLang="zh-CN" sz="2800" dirty="0">
              <a:latin typeface="微软雅黑" pitchFamily="34" charset="-122"/>
              <a:ea typeface="微软雅黑" pitchFamily="34" charset="-122"/>
            </a:endParaRPr>
          </a:p>
          <a:p>
            <a:endParaRPr lang="zh-CN" altLang="zh-CN" sz="2800" dirty="0">
              <a:latin typeface="微软雅黑" pitchFamily="34" charset="-122"/>
              <a:ea typeface="微软雅黑" pitchFamily="34" charset="-122"/>
            </a:endParaRPr>
          </a:p>
          <a:p>
            <a:r>
              <a:rPr lang="zh-CN" altLang="zh-CN" sz="2800" dirty="0">
                <a:latin typeface="微软雅黑" pitchFamily="34" charset="-122"/>
                <a:ea typeface="微软雅黑" pitchFamily="34" charset="-122"/>
              </a:rPr>
              <a:t>3. 描述基于浏览器模拟技术进行网络媒体信息获取过程？</a:t>
            </a:r>
            <a:endParaRPr lang="en-US" altLang="zh-CN" sz="2800" dirty="0">
              <a:latin typeface="微软雅黑" pitchFamily="34" charset="-122"/>
              <a:ea typeface="微软雅黑" pitchFamily="34" charset="-122"/>
            </a:endParaRPr>
          </a:p>
          <a:p>
            <a:endParaRPr lang="zh-CN" altLang="zh-CN" sz="2800" dirty="0">
              <a:latin typeface="微软雅黑" pitchFamily="34" charset="-122"/>
              <a:ea typeface="微软雅黑" pitchFamily="34" charset="-122"/>
            </a:endParaRPr>
          </a:p>
          <a:p>
            <a:r>
              <a:rPr lang="zh-CN" altLang="zh-CN" sz="2800" dirty="0">
                <a:latin typeface="微软雅黑" pitchFamily="34" charset="-122"/>
                <a:ea typeface="微软雅黑" pitchFamily="34" charset="-122"/>
              </a:rPr>
              <a:t>4. 简要说明网络通信信息获取方案？</a:t>
            </a:r>
            <a:endParaRPr lang="en-US" altLang="zh-CN" sz="2800" dirty="0">
              <a:latin typeface="微软雅黑" pitchFamily="34" charset="-122"/>
              <a:ea typeface="微软雅黑" pitchFamily="34" charset="-122"/>
            </a:endParaRPr>
          </a:p>
          <a:p>
            <a:endParaRPr lang="zh-CN" altLang="zh-CN" sz="2800" dirty="0">
              <a:latin typeface="微软雅黑" pitchFamily="34" charset="-122"/>
              <a:ea typeface="微软雅黑" pitchFamily="34" charset="-122"/>
            </a:endParaRPr>
          </a:p>
          <a:p>
            <a:r>
              <a:rPr lang="zh-CN" altLang="zh-CN" sz="2800" dirty="0">
                <a:latin typeface="微软雅黑" pitchFamily="34" charset="-122"/>
                <a:ea typeface="微软雅黑" pitchFamily="34" charset="-122"/>
              </a:rPr>
              <a:t>5. 数据包捕获技术的核心是什么？</a:t>
            </a:r>
          </a:p>
        </p:txBody>
      </p:sp>
      <p:sp>
        <p:nvSpPr>
          <p:cNvPr id="4" name="灯片编号占位符 3"/>
          <p:cNvSpPr>
            <a:spLocks noGrp="1"/>
          </p:cNvSpPr>
          <p:nvPr>
            <p:ph type="sldNum" sz="quarter" idx="12"/>
          </p:nvPr>
        </p:nvSpPr>
        <p:spPr/>
        <p:txBody>
          <a:bodyPr/>
          <a:lstStyle/>
          <a:p>
            <a:pPr>
              <a:defRPr/>
            </a:pPr>
            <a:fld id="{B8A2BE66-3A1D-4F69-92F9-8180C3DFAFD8}" type="slidenum">
              <a:rPr lang="zh-CN" altLang="zh-CN" smtClean="0"/>
              <a:pPr>
                <a:defRPr/>
              </a:pPr>
              <a:t>75</a:t>
            </a:fld>
            <a:endParaRPr lang="zh-CN" altLang="zh-CN"/>
          </a:p>
        </p:txBody>
      </p:sp>
    </p:spTree>
    <p:extLst>
      <p:ext uri="{BB962C8B-B14F-4D97-AF65-F5344CB8AC3E}">
        <p14:creationId xmlns:p14="http://schemas.microsoft.com/office/powerpoint/2010/main" val="4492518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文本框 145"/>
          <p:cNvSpPr txBox="1"/>
          <p:nvPr/>
        </p:nvSpPr>
        <p:spPr>
          <a:xfrm>
            <a:off x="1116329" y="4266962"/>
            <a:ext cx="9889099" cy="830997"/>
          </a:xfrm>
          <a:prstGeom prst="rect">
            <a:avLst/>
          </a:prstGeom>
          <a:noFill/>
        </p:spPr>
        <p:txBody>
          <a:bodyPr wrap="square" rtlCol="0">
            <a:spAutoFit/>
          </a:bodyPr>
          <a:lstStyle/>
          <a:p>
            <a:pPr marL="285750" indent="-285750">
              <a:buFont typeface="Arial" pitchFamily="34" charset="0"/>
              <a:buChar char="•"/>
            </a:pPr>
            <a:r>
              <a:rPr lang="zh-CN" altLang="en-US" sz="2400" b="1" dirty="0">
                <a:solidFill>
                  <a:schemeClr val="tx1">
                    <a:lumMod val="65000"/>
                    <a:lumOff val="35000"/>
                  </a:schemeClr>
                </a:solidFill>
                <a:latin typeface="微软雅黑" pitchFamily="34" charset="-122"/>
                <a:ea typeface="微软雅黑" pitchFamily="34" charset="-122"/>
              </a:rPr>
              <a:t>按网页内容的具体构成形态，还可以对网络媒体信息中的静态网页与动态网页</a:t>
            </a:r>
            <a:endParaRPr lang="en-US" altLang="zh-CN" sz="2400" b="1" dirty="0">
              <a:solidFill>
                <a:schemeClr val="tx1">
                  <a:lumMod val="65000"/>
                  <a:lumOff val="35000"/>
                </a:schemeClr>
              </a:solidFill>
              <a:latin typeface="微软雅黑" pitchFamily="34" charset="-122"/>
              <a:ea typeface="微软雅黑" pitchFamily="34" charset="-122"/>
            </a:endParaRPr>
          </a:p>
        </p:txBody>
      </p:sp>
      <p:grpSp>
        <p:nvGrpSpPr>
          <p:cNvPr id="11" name="组合 10"/>
          <p:cNvGrpSpPr/>
          <p:nvPr/>
        </p:nvGrpSpPr>
        <p:grpSpPr>
          <a:xfrm>
            <a:off x="1596543" y="1741407"/>
            <a:ext cx="3817448" cy="1872167"/>
            <a:chOff x="285031" y="2166511"/>
            <a:chExt cx="3817448" cy="1872167"/>
          </a:xfrm>
        </p:grpSpPr>
        <p:grpSp>
          <p:nvGrpSpPr>
            <p:cNvPr id="8" name="组合 7"/>
            <p:cNvGrpSpPr/>
            <p:nvPr/>
          </p:nvGrpSpPr>
          <p:grpSpPr>
            <a:xfrm>
              <a:off x="3000669" y="2166511"/>
              <a:ext cx="1101810" cy="1292662"/>
              <a:chOff x="3048934" y="2166511"/>
              <a:chExt cx="1101810" cy="1292662"/>
            </a:xfrm>
          </p:grpSpPr>
          <p:sp>
            <p:nvSpPr>
              <p:cNvPr id="99" name="矩形 8"/>
              <p:cNvSpPr>
                <a:spLocks noChangeArrowheads="1"/>
              </p:cNvSpPr>
              <p:nvPr/>
            </p:nvSpPr>
            <p:spPr bwMode="auto">
              <a:xfrm>
                <a:off x="3181808" y="2166511"/>
                <a:ext cx="968936" cy="1292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30000"/>
                  </a:lnSpc>
                </a:pPr>
                <a:r>
                  <a:rPr lang="zh-CN" altLang="en-US" sz="2000" b="1" dirty="0">
                    <a:latin typeface="微软雅黑" pitchFamily="34" charset="-122"/>
                    <a:ea typeface="微软雅黑" pitchFamily="34" charset="-122"/>
                  </a:rPr>
                  <a:t>数据</a:t>
                </a:r>
                <a:endParaRPr lang="en-US" altLang="zh-CN" sz="2000" b="1" dirty="0">
                  <a:latin typeface="微软雅黑" pitchFamily="34" charset="-122"/>
                  <a:ea typeface="微软雅黑" pitchFamily="34" charset="-122"/>
                </a:endParaRPr>
              </a:p>
              <a:p>
                <a:pPr>
                  <a:lnSpc>
                    <a:spcPct val="130000"/>
                  </a:lnSpc>
                </a:pPr>
                <a:r>
                  <a:rPr lang="zh-CN" altLang="en-US" sz="2000" b="1" dirty="0">
                    <a:latin typeface="微软雅黑" pitchFamily="34" charset="-122"/>
                    <a:ea typeface="微软雅黑" pitchFamily="34" charset="-122"/>
                  </a:rPr>
                  <a:t>指数</a:t>
                </a:r>
                <a:endParaRPr lang="en-US" altLang="zh-CN" sz="2000" b="1" dirty="0">
                  <a:latin typeface="微软雅黑" pitchFamily="34" charset="-122"/>
                  <a:ea typeface="微软雅黑" pitchFamily="34" charset="-122"/>
                </a:endParaRPr>
              </a:p>
              <a:p>
                <a:pPr>
                  <a:lnSpc>
                    <a:spcPct val="130000"/>
                  </a:lnSpc>
                </a:pPr>
                <a:r>
                  <a:rPr lang="zh-CN" altLang="en-US" sz="2000" b="1" dirty="0">
                    <a:latin typeface="微软雅黑" pitchFamily="34" charset="-122"/>
                    <a:ea typeface="微软雅黑" pitchFamily="34" charset="-122"/>
                  </a:rPr>
                  <a:t>增长</a:t>
                </a:r>
              </a:p>
            </p:txBody>
          </p:sp>
          <p:cxnSp>
            <p:nvCxnSpPr>
              <p:cNvPr id="113" name="直接连接符 112"/>
              <p:cNvCxnSpPr/>
              <p:nvPr/>
            </p:nvCxnSpPr>
            <p:spPr>
              <a:xfrm flipH="1">
                <a:off x="3048934" y="2188379"/>
                <a:ext cx="0" cy="1260000"/>
              </a:xfrm>
              <a:prstGeom prst="line">
                <a:avLst/>
              </a:prstGeom>
              <a:ln w="57150">
                <a:solidFill>
                  <a:srgbClr val="F784A5"/>
                </a:solidFill>
              </a:ln>
            </p:spPr>
            <p:style>
              <a:lnRef idx="1">
                <a:schemeClr val="accent1"/>
              </a:lnRef>
              <a:fillRef idx="0">
                <a:schemeClr val="accent1"/>
              </a:fillRef>
              <a:effectRef idx="0">
                <a:schemeClr val="accent1"/>
              </a:effectRef>
              <a:fontRef idx="minor">
                <a:schemeClr val="tx1"/>
              </a:fontRef>
            </p:style>
          </p:cxnSp>
        </p:grpSp>
        <p:sp>
          <p:nvSpPr>
            <p:cNvPr id="120" name="矩形 8"/>
            <p:cNvSpPr>
              <a:spLocks noChangeArrowheads="1"/>
            </p:cNvSpPr>
            <p:nvPr/>
          </p:nvSpPr>
          <p:spPr bwMode="auto">
            <a:xfrm>
              <a:off x="285031" y="3585221"/>
              <a:ext cx="3695343" cy="4534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30000"/>
                </a:lnSpc>
              </a:pPr>
              <a:r>
                <a:rPr lang="zh-CN" altLang="en-US" sz="2000" dirty="0">
                  <a:latin typeface="微软雅黑" pitchFamily="34" charset="-122"/>
                  <a:ea typeface="微软雅黑" pitchFamily="34" charset="-122"/>
                </a:rPr>
                <a:t>静态网页</a:t>
              </a:r>
              <a:endParaRPr lang="zh-CN" altLang="en-US" b="1" dirty="0">
                <a:latin typeface="微软雅黑" pitchFamily="34" charset="-122"/>
                <a:ea typeface="微软雅黑" pitchFamily="34" charset="-122"/>
              </a:endParaRPr>
            </a:p>
          </p:txBody>
        </p:sp>
      </p:grpSp>
      <p:grpSp>
        <p:nvGrpSpPr>
          <p:cNvPr id="12" name="组合 11"/>
          <p:cNvGrpSpPr/>
          <p:nvPr/>
        </p:nvGrpSpPr>
        <p:grpSpPr>
          <a:xfrm>
            <a:off x="6594742" y="1722988"/>
            <a:ext cx="3478748" cy="1837162"/>
            <a:chOff x="4064583" y="3041859"/>
            <a:chExt cx="3478748" cy="1837162"/>
          </a:xfrm>
        </p:grpSpPr>
        <p:grpSp>
          <p:nvGrpSpPr>
            <p:cNvPr id="9" name="组合 8"/>
            <p:cNvGrpSpPr/>
            <p:nvPr/>
          </p:nvGrpSpPr>
          <p:grpSpPr>
            <a:xfrm>
              <a:off x="6486252" y="3041859"/>
              <a:ext cx="1057079" cy="1303052"/>
              <a:chOff x="6486252" y="3041859"/>
              <a:chExt cx="1057079" cy="1303052"/>
            </a:xfrm>
          </p:grpSpPr>
          <p:cxnSp>
            <p:nvCxnSpPr>
              <p:cNvPr id="114" name="直接连接符 113"/>
              <p:cNvCxnSpPr/>
              <p:nvPr/>
            </p:nvCxnSpPr>
            <p:spPr>
              <a:xfrm flipH="1">
                <a:off x="6486252" y="3084911"/>
                <a:ext cx="0" cy="1260000"/>
              </a:xfrm>
              <a:prstGeom prst="line">
                <a:avLst/>
              </a:prstGeom>
              <a:ln w="57150">
                <a:solidFill>
                  <a:srgbClr val="31B5D6"/>
                </a:solidFill>
              </a:ln>
            </p:spPr>
            <p:style>
              <a:lnRef idx="1">
                <a:schemeClr val="accent1"/>
              </a:lnRef>
              <a:fillRef idx="0">
                <a:schemeClr val="accent1"/>
              </a:fillRef>
              <a:effectRef idx="0">
                <a:schemeClr val="accent1"/>
              </a:effectRef>
              <a:fontRef idx="minor">
                <a:schemeClr val="tx1"/>
              </a:fontRef>
            </p:style>
          </p:cxnSp>
          <p:sp>
            <p:nvSpPr>
              <p:cNvPr id="118" name="矩形 8"/>
              <p:cNvSpPr>
                <a:spLocks noChangeArrowheads="1"/>
              </p:cNvSpPr>
              <p:nvPr/>
            </p:nvSpPr>
            <p:spPr bwMode="auto">
              <a:xfrm>
                <a:off x="6574395" y="3041859"/>
                <a:ext cx="968936" cy="1292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30000"/>
                  </a:lnSpc>
                </a:pPr>
                <a:r>
                  <a:rPr lang="zh-CN" altLang="en-US" sz="2000" b="1" dirty="0">
                    <a:latin typeface="微软雅黑" pitchFamily="34" charset="-122"/>
                    <a:ea typeface="微软雅黑" pitchFamily="34" charset="-122"/>
                  </a:rPr>
                  <a:t>结构</a:t>
                </a:r>
                <a:endParaRPr lang="en-US" altLang="zh-CN" sz="2000" b="1" dirty="0">
                  <a:latin typeface="微软雅黑" pitchFamily="34" charset="-122"/>
                  <a:ea typeface="微软雅黑" pitchFamily="34" charset="-122"/>
                </a:endParaRPr>
              </a:p>
              <a:p>
                <a:pPr>
                  <a:lnSpc>
                    <a:spcPct val="130000"/>
                  </a:lnSpc>
                </a:pPr>
                <a:r>
                  <a:rPr lang="zh-CN" altLang="en-US" sz="2000" b="1" dirty="0">
                    <a:latin typeface="微软雅黑" pitchFamily="34" charset="-122"/>
                    <a:ea typeface="微软雅黑" pitchFamily="34" charset="-122"/>
                  </a:rPr>
                  <a:t>日趋</a:t>
                </a:r>
                <a:endParaRPr lang="en-US" altLang="zh-CN" sz="2000" b="1" dirty="0">
                  <a:latin typeface="微软雅黑" pitchFamily="34" charset="-122"/>
                  <a:ea typeface="微软雅黑" pitchFamily="34" charset="-122"/>
                </a:endParaRPr>
              </a:p>
              <a:p>
                <a:pPr>
                  <a:lnSpc>
                    <a:spcPct val="130000"/>
                  </a:lnSpc>
                </a:pPr>
                <a:r>
                  <a:rPr lang="zh-CN" altLang="en-US" sz="2000" b="1" dirty="0">
                    <a:latin typeface="微软雅黑" pitchFamily="34" charset="-122"/>
                    <a:ea typeface="微软雅黑" pitchFamily="34" charset="-122"/>
                  </a:rPr>
                  <a:t>复杂</a:t>
                </a:r>
              </a:p>
            </p:txBody>
          </p:sp>
        </p:grpSp>
        <p:sp>
          <p:nvSpPr>
            <p:cNvPr id="121" name="矩形 8"/>
            <p:cNvSpPr>
              <a:spLocks noChangeArrowheads="1"/>
            </p:cNvSpPr>
            <p:nvPr/>
          </p:nvSpPr>
          <p:spPr bwMode="auto">
            <a:xfrm>
              <a:off x="4064583" y="4425564"/>
              <a:ext cx="3379157" cy="4534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30000"/>
                </a:lnSpc>
              </a:pPr>
              <a:r>
                <a:rPr lang="zh-CN" altLang="en-US" sz="2000" dirty="0">
                  <a:latin typeface="微软雅黑" pitchFamily="34" charset="-122"/>
                  <a:ea typeface="微软雅黑" pitchFamily="34" charset="-122"/>
                </a:rPr>
                <a:t>动态网页</a:t>
              </a:r>
            </a:p>
          </p:txBody>
        </p:sp>
      </p:grpSp>
      <p:sp>
        <p:nvSpPr>
          <p:cNvPr id="21" name="文本框 4"/>
          <p:cNvSpPr>
            <a:spLocks noChangeArrowheads="1"/>
          </p:cNvSpPr>
          <p:nvPr/>
        </p:nvSpPr>
        <p:spPr bwMode="auto">
          <a:xfrm>
            <a:off x="1494368" y="260350"/>
            <a:ext cx="7769985"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4000" dirty="0">
                <a:solidFill>
                  <a:srgbClr val="31B5D6"/>
                </a:solidFill>
                <a:latin typeface="Arial Unicode MS" panose="020B0604020202020204" pitchFamily="34" charset="-122"/>
                <a:ea typeface="Arial Unicode MS" panose="020B0604020202020204" pitchFamily="34" charset="-122"/>
                <a:sym typeface="Calibri" pitchFamily="34" charset="0"/>
              </a:rPr>
              <a:t>按网页具体形态分类</a:t>
            </a:r>
          </a:p>
        </p:txBody>
      </p:sp>
      <p:sp>
        <p:nvSpPr>
          <p:cNvPr id="22" name="直接连接符 13"/>
          <p:cNvSpPr>
            <a:spLocks noChangeShapeType="1"/>
          </p:cNvSpPr>
          <p:nvPr/>
        </p:nvSpPr>
        <p:spPr bwMode="auto">
          <a:xfrm>
            <a:off x="675217" y="927100"/>
            <a:ext cx="8313800" cy="0"/>
          </a:xfrm>
          <a:prstGeom prst="line">
            <a:avLst/>
          </a:prstGeom>
          <a:noFill/>
          <a:ln w="6350">
            <a:solidFill>
              <a:srgbClr val="4A7EBB">
                <a:alpha val="25098"/>
              </a:srgbClr>
            </a:solidFill>
            <a:bevel/>
            <a:headEnd/>
            <a:tailEnd/>
          </a:ln>
          <a:extLst>
            <a:ext uri="{909E8E84-426E-40DD-AFC4-6F175D3DCCD1}">
              <a14:hiddenFill xmlns:a14="http://schemas.microsoft.com/office/drawing/2010/main">
                <a:noFill/>
              </a14:hiddenFill>
            </a:ext>
          </a:extLst>
        </p:spPr>
        <p:txBody>
          <a:bodyPr/>
          <a:lstStyle/>
          <a:p>
            <a:endParaRPr lang="zh-CN" altLang="en-US">
              <a:latin typeface="Arial" pitchFamily="34" charset="0"/>
            </a:endParaRPr>
          </a:p>
        </p:txBody>
      </p:sp>
      <p:pic>
        <p:nvPicPr>
          <p:cNvPr id="358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1767" y="1559917"/>
            <a:ext cx="2857500" cy="16002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pic>
        <p:nvPicPr>
          <p:cNvPr id="35845"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827525" y="1559917"/>
            <a:ext cx="3018215" cy="154677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sp>
        <p:nvSpPr>
          <p:cNvPr id="2" name="灯片编号占位符 1"/>
          <p:cNvSpPr>
            <a:spLocks noGrp="1"/>
          </p:cNvSpPr>
          <p:nvPr>
            <p:ph type="sldNum" sz="quarter" idx="12"/>
          </p:nvPr>
        </p:nvSpPr>
        <p:spPr/>
        <p:txBody>
          <a:bodyPr/>
          <a:lstStyle/>
          <a:p>
            <a:pPr>
              <a:defRPr/>
            </a:pPr>
            <a:fld id="{B8A2BE66-3A1D-4F69-92F9-8180C3DFAFD8}" type="slidenum">
              <a:rPr lang="zh-CN" altLang="zh-CN" smtClean="0"/>
              <a:pPr>
                <a:defRPr/>
              </a:pPr>
              <a:t>8</a:t>
            </a:fld>
            <a:endParaRPr lang="zh-CN" altLang="zh-CN"/>
          </a:p>
        </p:txBody>
      </p:sp>
    </p:spTree>
    <p:extLst>
      <p:ext uri="{BB962C8B-B14F-4D97-AF65-F5344CB8AC3E}">
        <p14:creationId xmlns:p14="http://schemas.microsoft.com/office/powerpoint/2010/main" val="5187926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文本框 145"/>
          <p:cNvSpPr txBox="1"/>
          <p:nvPr/>
        </p:nvSpPr>
        <p:spPr>
          <a:xfrm>
            <a:off x="1199455" y="4222469"/>
            <a:ext cx="9889099" cy="1569660"/>
          </a:xfrm>
          <a:prstGeom prst="rect">
            <a:avLst/>
          </a:prstGeom>
          <a:noFill/>
        </p:spPr>
        <p:txBody>
          <a:bodyPr wrap="square" rtlCol="0">
            <a:spAutoFit/>
          </a:bodyPr>
          <a:lstStyle/>
          <a:p>
            <a:pPr marL="285750" indent="-285750">
              <a:buFont typeface="Arial" pitchFamily="34" charset="0"/>
              <a:buChar char="•"/>
            </a:pPr>
            <a:r>
              <a:rPr lang="zh-CN" altLang="en-US" sz="2400" b="1" dirty="0">
                <a:solidFill>
                  <a:schemeClr val="tx1">
                    <a:lumMod val="65000"/>
                    <a:lumOff val="35000"/>
                  </a:schemeClr>
                </a:solidFill>
                <a:latin typeface="微软雅黑" pitchFamily="34" charset="-122"/>
                <a:ea typeface="微软雅黑" pitchFamily="34" charset="-122"/>
              </a:rPr>
              <a:t>网络通信信息一般指互联网用户使用除网络浏览器以外的专用客户端软件，实现与特定点的通信或进行点对点通信时所交互的信息。常见的网络通信信息包括使用电子邮件客户端收发信件时通过网络传输的信息，以及使用即时聊天工具进行点对点交流时所传输的网络信息。</a:t>
            </a:r>
            <a:endParaRPr lang="en-US" altLang="zh-CN" sz="2400" b="1" dirty="0">
              <a:solidFill>
                <a:schemeClr val="tx1">
                  <a:lumMod val="65000"/>
                  <a:lumOff val="35000"/>
                </a:schemeClr>
              </a:solidFill>
              <a:latin typeface="微软雅黑" pitchFamily="34" charset="-122"/>
              <a:ea typeface="微软雅黑" pitchFamily="34" charset="-122"/>
            </a:endParaRPr>
          </a:p>
        </p:txBody>
      </p:sp>
      <p:grpSp>
        <p:nvGrpSpPr>
          <p:cNvPr id="11" name="组合 10"/>
          <p:cNvGrpSpPr/>
          <p:nvPr/>
        </p:nvGrpSpPr>
        <p:grpSpPr>
          <a:xfrm>
            <a:off x="1596543" y="1741407"/>
            <a:ext cx="3817448" cy="1836068"/>
            <a:chOff x="285031" y="2166511"/>
            <a:chExt cx="3817448" cy="1836068"/>
          </a:xfrm>
        </p:grpSpPr>
        <p:grpSp>
          <p:nvGrpSpPr>
            <p:cNvPr id="8" name="组合 7"/>
            <p:cNvGrpSpPr/>
            <p:nvPr/>
          </p:nvGrpSpPr>
          <p:grpSpPr>
            <a:xfrm>
              <a:off x="3000669" y="2166511"/>
              <a:ext cx="1101810" cy="1281868"/>
              <a:chOff x="3048934" y="2166511"/>
              <a:chExt cx="1101810" cy="1281868"/>
            </a:xfrm>
          </p:grpSpPr>
          <p:sp>
            <p:nvSpPr>
              <p:cNvPr id="99" name="矩形 8"/>
              <p:cNvSpPr>
                <a:spLocks noChangeArrowheads="1"/>
              </p:cNvSpPr>
              <p:nvPr/>
            </p:nvSpPr>
            <p:spPr bwMode="auto">
              <a:xfrm>
                <a:off x="3181808" y="2166511"/>
                <a:ext cx="968936" cy="4534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30000"/>
                  </a:lnSpc>
                </a:pPr>
                <a:endParaRPr lang="zh-CN" altLang="en-US" sz="2000" b="1" dirty="0">
                  <a:latin typeface="微软雅黑" pitchFamily="34" charset="-122"/>
                  <a:ea typeface="微软雅黑" pitchFamily="34" charset="-122"/>
                </a:endParaRPr>
              </a:p>
            </p:txBody>
          </p:sp>
          <p:cxnSp>
            <p:nvCxnSpPr>
              <p:cNvPr id="113" name="直接连接符 112"/>
              <p:cNvCxnSpPr/>
              <p:nvPr/>
            </p:nvCxnSpPr>
            <p:spPr>
              <a:xfrm flipH="1">
                <a:off x="3048934" y="2188379"/>
                <a:ext cx="0" cy="1260000"/>
              </a:xfrm>
              <a:prstGeom prst="line">
                <a:avLst/>
              </a:prstGeom>
              <a:ln w="57150">
                <a:solidFill>
                  <a:srgbClr val="F784A5"/>
                </a:solidFill>
              </a:ln>
            </p:spPr>
            <p:style>
              <a:lnRef idx="1">
                <a:schemeClr val="accent1"/>
              </a:lnRef>
              <a:fillRef idx="0">
                <a:schemeClr val="accent1"/>
              </a:fillRef>
              <a:effectRef idx="0">
                <a:schemeClr val="accent1"/>
              </a:effectRef>
              <a:fontRef idx="minor">
                <a:schemeClr val="tx1"/>
              </a:fontRef>
            </p:style>
          </p:cxnSp>
        </p:grpSp>
        <p:sp>
          <p:nvSpPr>
            <p:cNvPr id="120" name="矩形 8"/>
            <p:cNvSpPr>
              <a:spLocks noChangeArrowheads="1"/>
            </p:cNvSpPr>
            <p:nvPr/>
          </p:nvSpPr>
          <p:spPr bwMode="auto">
            <a:xfrm>
              <a:off x="285031" y="3585221"/>
              <a:ext cx="3695343" cy="4173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30000"/>
                </a:lnSpc>
              </a:pPr>
              <a:r>
                <a:rPr lang="en-US" altLang="zh-CN" b="1" dirty="0">
                  <a:latin typeface="微软雅黑" pitchFamily="34" charset="-122"/>
                  <a:ea typeface="微软雅黑" pitchFamily="34" charset="-122"/>
                </a:rPr>
                <a:t>IM</a:t>
              </a:r>
              <a:r>
                <a:rPr lang="zh-CN" altLang="en-US" b="1" dirty="0">
                  <a:latin typeface="微软雅黑" pitchFamily="34" charset="-122"/>
                  <a:ea typeface="微软雅黑" pitchFamily="34" charset="-122"/>
                </a:rPr>
                <a:t>通讯软件</a:t>
              </a:r>
            </a:p>
          </p:txBody>
        </p:sp>
      </p:grpSp>
      <p:grpSp>
        <p:nvGrpSpPr>
          <p:cNvPr id="12" name="组合 11"/>
          <p:cNvGrpSpPr/>
          <p:nvPr/>
        </p:nvGrpSpPr>
        <p:grpSpPr>
          <a:xfrm>
            <a:off x="6594742" y="1722988"/>
            <a:ext cx="3478748" cy="1837162"/>
            <a:chOff x="4064583" y="3041859"/>
            <a:chExt cx="3478748" cy="1837162"/>
          </a:xfrm>
        </p:grpSpPr>
        <p:grpSp>
          <p:nvGrpSpPr>
            <p:cNvPr id="9" name="组合 8"/>
            <p:cNvGrpSpPr/>
            <p:nvPr/>
          </p:nvGrpSpPr>
          <p:grpSpPr>
            <a:xfrm>
              <a:off x="6486252" y="3041859"/>
              <a:ext cx="1057079" cy="1303052"/>
              <a:chOff x="6486252" y="3041859"/>
              <a:chExt cx="1057079" cy="1303052"/>
            </a:xfrm>
          </p:grpSpPr>
          <p:cxnSp>
            <p:nvCxnSpPr>
              <p:cNvPr id="114" name="直接连接符 113"/>
              <p:cNvCxnSpPr/>
              <p:nvPr/>
            </p:nvCxnSpPr>
            <p:spPr>
              <a:xfrm flipH="1">
                <a:off x="6486252" y="3084911"/>
                <a:ext cx="0" cy="1260000"/>
              </a:xfrm>
              <a:prstGeom prst="line">
                <a:avLst/>
              </a:prstGeom>
              <a:ln w="57150">
                <a:solidFill>
                  <a:srgbClr val="31B5D6"/>
                </a:solidFill>
              </a:ln>
            </p:spPr>
            <p:style>
              <a:lnRef idx="1">
                <a:schemeClr val="accent1"/>
              </a:lnRef>
              <a:fillRef idx="0">
                <a:schemeClr val="accent1"/>
              </a:fillRef>
              <a:effectRef idx="0">
                <a:schemeClr val="accent1"/>
              </a:effectRef>
              <a:fontRef idx="minor">
                <a:schemeClr val="tx1"/>
              </a:fontRef>
            </p:style>
          </p:cxnSp>
          <p:sp>
            <p:nvSpPr>
              <p:cNvPr id="118" name="矩形 8"/>
              <p:cNvSpPr>
                <a:spLocks noChangeArrowheads="1"/>
              </p:cNvSpPr>
              <p:nvPr/>
            </p:nvSpPr>
            <p:spPr bwMode="auto">
              <a:xfrm>
                <a:off x="6574395" y="3041859"/>
                <a:ext cx="968936" cy="4534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30000"/>
                  </a:lnSpc>
                </a:pPr>
                <a:endParaRPr lang="zh-CN" altLang="en-US" sz="2000" b="1" dirty="0">
                  <a:latin typeface="微软雅黑" pitchFamily="34" charset="-122"/>
                  <a:ea typeface="微软雅黑" pitchFamily="34" charset="-122"/>
                </a:endParaRPr>
              </a:p>
            </p:txBody>
          </p:sp>
        </p:grpSp>
        <p:sp>
          <p:nvSpPr>
            <p:cNvPr id="121" name="矩形 8"/>
            <p:cNvSpPr>
              <a:spLocks noChangeArrowheads="1"/>
            </p:cNvSpPr>
            <p:nvPr/>
          </p:nvSpPr>
          <p:spPr bwMode="auto">
            <a:xfrm>
              <a:off x="4064583" y="4425564"/>
              <a:ext cx="3379157" cy="4534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30000"/>
                </a:lnSpc>
              </a:pPr>
              <a:r>
                <a:rPr lang="zh-CN" altLang="en-US" sz="2000" dirty="0">
                  <a:latin typeface="微软雅黑" pitchFamily="34" charset="-122"/>
                  <a:ea typeface="微软雅黑" pitchFamily="34" charset="-122"/>
                </a:rPr>
                <a:t>电子邮件客户端收发邮件</a:t>
              </a:r>
            </a:p>
          </p:txBody>
        </p:sp>
      </p:grpSp>
      <p:sp>
        <p:nvSpPr>
          <p:cNvPr id="21" name="文本框 4"/>
          <p:cNvSpPr>
            <a:spLocks noChangeArrowheads="1"/>
          </p:cNvSpPr>
          <p:nvPr/>
        </p:nvSpPr>
        <p:spPr bwMode="auto">
          <a:xfrm>
            <a:off x="1494368" y="260350"/>
            <a:ext cx="7769985"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4000" dirty="0">
                <a:solidFill>
                  <a:srgbClr val="31B5D6"/>
                </a:solidFill>
                <a:latin typeface="Arial Unicode MS" panose="020B0604020202020204" pitchFamily="34" charset="-122"/>
                <a:ea typeface="Arial Unicode MS" panose="020B0604020202020204" pitchFamily="34" charset="-122"/>
                <a:sym typeface="Calibri" pitchFamily="34" charset="0"/>
              </a:rPr>
              <a:t>网络通信信息分类</a:t>
            </a:r>
          </a:p>
        </p:txBody>
      </p:sp>
      <p:sp>
        <p:nvSpPr>
          <p:cNvPr id="22" name="直接连接符 13"/>
          <p:cNvSpPr>
            <a:spLocks noChangeShapeType="1"/>
          </p:cNvSpPr>
          <p:nvPr/>
        </p:nvSpPr>
        <p:spPr bwMode="auto">
          <a:xfrm>
            <a:off x="675217" y="927100"/>
            <a:ext cx="8313800" cy="0"/>
          </a:xfrm>
          <a:prstGeom prst="line">
            <a:avLst/>
          </a:prstGeom>
          <a:noFill/>
          <a:ln w="6350">
            <a:solidFill>
              <a:srgbClr val="4A7EBB">
                <a:alpha val="25098"/>
              </a:srgbClr>
            </a:solidFill>
            <a:bevel/>
            <a:headEnd/>
            <a:tailEnd/>
          </a:ln>
          <a:extLst>
            <a:ext uri="{909E8E84-426E-40DD-AFC4-6F175D3DCCD1}">
              <a14:hiddenFill xmlns:a14="http://schemas.microsoft.com/office/drawing/2010/main">
                <a:noFill/>
              </a14:hiddenFill>
            </a:ext>
          </a:extLst>
        </p:spPr>
        <p:txBody>
          <a:bodyPr/>
          <a:lstStyle/>
          <a:p>
            <a:endParaRPr lang="zh-CN" altLang="en-US">
              <a:latin typeface="Arial" pitchFamily="34" charset="0"/>
            </a:endParaRPr>
          </a:p>
        </p:txBody>
      </p:sp>
      <p:sp>
        <p:nvSpPr>
          <p:cNvPr id="3" name="AutoShape 2" descr="“微信”的图片搜索结果"/>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3686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00727" y="1382668"/>
            <a:ext cx="2657475" cy="172402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pic>
        <p:nvPicPr>
          <p:cNvPr id="3686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07816" y="1332851"/>
            <a:ext cx="2657475" cy="172402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sp>
        <p:nvSpPr>
          <p:cNvPr id="2" name="灯片编号占位符 1"/>
          <p:cNvSpPr>
            <a:spLocks noGrp="1"/>
          </p:cNvSpPr>
          <p:nvPr>
            <p:ph type="sldNum" sz="quarter" idx="12"/>
          </p:nvPr>
        </p:nvSpPr>
        <p:spPr/>
        <p:txBody>
          <a:bodyPr/>
          <a:lstStyle/>
          <a:p>
            <a:pPr>
              <a:defRPr/>
            </a:pPr>
            <a:fld id="{B8A2BE66-3A1D-4F69-92F9-8180C3DFAFD8}" type="slidenum">
              <a:rPr lang="zh-CN" altLang="zh-CN" smtClean="0"/>
              <a:pPr>
                <a:defRPr/>
              </a:pPr>
              <a:t>9</a:t>
            </a:fld>
            <a:endParaRPr lang="zh-CN" altLang="zh-CN"/>
          </a:p>
        </p:txBody>
      </p:sp>
    </p:spTree>
    <p:extLst>
      <p:ext uri="{BB962C8B-B14F-4D97-AF65-F5344CB8AC3E}">
        <p14:creationId xmlns:p14="http://schemas.microsoft.com/office/powerpoint/2010/main" val="2386831031"/>
      </p:ext>
    </p:extLst>
  </p:cSld>
  <p:clrMapOvr>
    <a:masterClrMapping/>
  </p:clrMapOvr>
</p:sld>
</file>

<file path=ppt/theme/theme1.xml><?xml version="1.0" encoding="utf-8"?>
<a:theme xmlns:a="http://schemas.openxmlformats.org/drawingml/2006/main" name="默认设计模板">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7045</TotalTime>
  <Words>6350</Words>
  <Application>Microsoft Office PowerPoint</Application>
  <PresentationFormat>宽屏</PresentationFormat>
  <Paragraphs>628</Paragraphs>
  <Slides>75</Slides>
  <Notes>26</Notes>
  <HiddenSlides>0</HiddenSlides>
  <MMClips>0</MMClips>
  <ScaleCrop>false</ScaleCrop>
  <HeadingPairs>
    <vt:vector size="8" baseType="variant">
      <vt:variant>
        <vt:lpstr>已用的字体</vt:lpstr>
      </vt:variant>
      <vt:variant>
        <vt:i4>9</vt:i4>
      </vt:variant>
      <vt:variant>
        <vt:lpstr>主题</vt:lpstr>
      </vt:variant>
      <vt:variant>
        <vt:i4>1</vt:i4>
      </vt:variant>
      <vt:variant>
        <vt:lpstr>嵌入 OLE 服务器</vt:lpstr>
      </vt:variant>
      <vt:variant>
        <vt:i4>1</vt:i4>
      </vt:variant>
      <vt:variant>
        <vt:lpstr>幻灯片标题</vt:lpstr>
      </vt:variant>
      <vt:variant>
        <vt:i4>75</vt:i4>
      </vt:variant>
    </vt:vector>
  </HeadingPairs>
  <TitlesOfParts>
    <vt:vector size="86" baseType="lpstr">
      <vt:lpstr>黑体</vt:lpstr>
      <vt:lpstr>Wingdings</vt:lpstr>
      <vt:lpstr>Calibri Light</vt:lpstr>
      <vt:lpstr>Arial Black</vt:lpstr>
      <vt:lpstr>微软雅黑</vt:lpstr>
      <vt:lpstr>Calibri</vt:lpstr>
      <vt:lpstr>方正粗宋简体</vt:lpstr>
      <vt:lpstr>Arial Unicode MS</vt:lpstr>
      <vt:lpstr>Arial</vt:lpstr>
      <vt:lpstr>默认设计模板</vt:lpstr>
      <vt:lpstr>Visio</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xu zhao</dc:creator>
  <cp:lastModifiedBy>Adm</cp:lastModifiedBy>
  <cp:revision>363</cp:revision>
  <dcterms:created xsi:type="dcterms:W3CDTF">2014-04-19T11:56:09Z</dcterms:created>
  <dcterms:modified xsi:type="dcterms:W3CDTF">2022-05-11T12:02:13Z</dcterms:modified>
</cp:coreProperties>
</file>